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Proxima Nova"/>
      <p:regular r:id="rId38"/>
      <p:bold r:id="rId39"/>
      <p:italic r:id="rId40"/>
      <p:boldItalic r:id="rId41"/>
    </p:embeddedFont>
    <p:embeddedFont>
      <p:font typeface="Roboto"/>
      <p:regular r:id="rId42"/>
      <p:bold r:id="rId43"/>
      <p:italic r:id="rId44"/>
      <p:boldItalic r:id="rId45"/>
    </p:embeddedFont>
    <p:embeddedFont>
      <p:font typeface="Lato"/>
      <p:regular r:id="rId46"/>
      <p:bold r:id="rId47"/>
      <p:italic r:id="rId48"/>
      <p:boldItalic r:id="rId49"/>
    </p:embeddedFont>
    <p:embeddedFont>
      <p:font typeface="Content"/>
      <p:regular r:id="rId50"/>
      <p:bold r:id="rId51"/>
    </p:embeddedFont>
    <p:embeddedFont>
      <p:font typeface="Helvetica Neue"/>
      <p:regular r:id="rId52"/>
      <p:bold r:id="rId53"/>
      <p:italic r:id="rId54"/>
      <p:boldItalic r:id="rId55"/>
    </p:embeddedFont>
    <p:embeddedFont>
      <p:font typeface="Merriweather"/>
      <p:regular r:id="rId56"/>
      <p:bold r:id="rId57"/>
      <p:italic r:id="rId58"/>
      <p:boldItalic r:id="rId59"/>
    </p:embeddedFont>
    <p:embeddedFont>
      <p:font typeface="Gill Sans"/>
      <p:regular r:id="rId60"/>
      <p:bold r:id="rId61"/>
    </p:embeddedFont>
    <p:embeddedFont>
      <p:font typeface="Open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italic.fntdata"/><Relationship Id="rId42" Type="http://schemas.openxmlformats.org/officeDocument/2006/relationships/font" Target="fonts/Roboto-regular.fntdata"/><Relationship Id="rId41" Type="http://schemas.openxmlformats.org/officeDocument/2006/relationships/font" Target="fonts/ProximaNova-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Lato-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ProximaNova-bold.fntdata"/><Relationship Id="rId38" Type="http://schemas.openxmlformats.org/officeDocument/2006/relationships/font" Target="fonts/ProximaNova-regular.fntdata"/><Relationship Id="rId62" Type="http://schemas.openxmlformats.org/officeDocument/2006/relationships/font" Target="fonts/OpenSans-regular.fntdata"/><Relationship Id="rId61" Type="http://schemas.openxmlformats.org/officeDocument/2006/relationships/font" Target="fonts/GillSans-bold.fntdata"/><Relationship Id="rId20" Type="http://schemas.openxmlformats.org/officeDocument/2006/relationships/slide" Target="slides/slide15.xml"/><Relationship Id="rId64" Type="http://schemas.openxmlformats.org/officeDocument/2006/relationships/font" Target="fonts/OpenSans-italic.fntdata"/><Relationship Id="rId63" Type="http://schemas.openxmlformats.org/officeDocument/2006/relationships/font" Target="fonts/OpenSans-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OpenSans-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GillSans-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ontent-bold.fntdata"/><Relationship Id="rId50" Type="http://schemas.openxmlformats.org/officeDocument/2006/relationships/font" Target="fonts/Content-regular.fntdata"/><Relationship Id="rId53" Type="http://schemas.openxmlformats.org/officeDocument/2006/relationships/font" Target="fonts/HelveticaNeue-bold.fntdata"/><Relationship Id="rId52" Type="http://schemas.openxmlformats.org/officeDocument/2006/relationships/font" Target="fonts/HelveticaNeue-regular.fntdata"/><Relationship Id="rId11" Type="http://schemas.openxmlformats.org/officeDocument/2006/relationships/slide" Target="slides/slide6.xml"/><Relationship Id="rId55" Type="http://schemas.openxmlformats.org/officeDocument/2006/relationships/font" Target="fonts/HelveticaNeue-boldItalic.fntdata"/><Relationship Id="rId10" Type="http://schemas.openxmlformats.org/officeDocument/2006/relationships/slide" Target="slides/slide5.xml"/><Relationship Id="rId54" Type="http://schemas.openxmlformats.org/officeDocument/2006/relationships/font" Target="fonts/HelveticaNeue-italic.fntdata"/><Relationship Id="rId13" Type="http://schemas.openxmlformats.org/officeDocument/2006/relationships/slide" Target="slides/slide8.xml"/><Relationship Id="rId57" Type="http://schemas.openxmlformats.org/officeDocument/2006/relationships/font" Target="fonts/Merriweather-bold.fntdata"/><Relationship Id="rId12" Type="http://schemas.openxmlformats.org/officeDocument/2006/relationships/slide" Target="slides/slide7.xml"/><Relationship Id="rId56" Type="http://schemas.openxmlformats.org/officeDocument/2006/relationships/font" Target="fonts/Merriweather-regular.fntdata"/><Relationship Id="rId15" Type="http://schemas.openxmlformats.org/officeDocument/2006/relationships/slide" Target="slides/slide10.xml"/><Relationship Id="rId59" Type="http://schemas.openxmlformats.org/officeDocument/2006/relationships/font" Target="fonts/Merriweather-boldItalic.fntdata"/><Relationship Id="rId14" Type="http://schemas.openxmlformats.org/officeDocument/2006/relationships/slide" Target="slides/slide9.xml"/><Relationship Id="rId58" Type="http://schemas.openxmlformats.org/officeDocument/2006/relationships/font" Target="fonts/Merriweather-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91" name="Google Shape;39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5.png"/><Relationship Id="rId4" Type="http://schemas.openxmlformats.org/officeDocument/2006/relationships/image" Target="../media/image11.png"/><Relationship Id="rId11" Type="http://schemas.openxmlformats.org/officeDocument/2006/relationships/image" Target="../media/image14.png"/><Relationship Id="rId10" Type="http://schemas.openxmlformats.org/officeDocument/2006/relationships/image" Target="../media/image13.png"/><Relationship Id="rId12" Type="http://schemas.openxmlformats.org/officeDocument/2006/relationships/image" Target="../media/image5.png"/><Relationship Id="rId9"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2.png"/><Relationship Id="rId8"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6.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7.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6.png"/><Relationship Id="rId4" Type="http://schemas.openxmlformats.org/officeDocument/2006/relationships/image" Target="../media/image21.png"/><Relationship Id="rId10" Type="http://schemas.openxmlformats.org/officeDocument/2006/relationships/image" Target="../media/image5.png"/><Relationship Id="rId9" Type="http://schemas.openxmlformats.org/officeDocument/2006/relationships/image" Target="../media/image42.png"/><Relationship Id="rId5" Type="http://schemas.openxmlformats.org/officeDocument/2006/relationships/image" Target="../media/image30.png"/><Relationship Id="rId6" Type="http://schemas.openxmlformats.org/officeDocument/2006/relationships/image" Target="../media/image29.png"/><Relationship Id="rId7" Type="http://schemas.openxmlformats.org/officeDocument/2006/relationships/image" Target="../media/image28.png"/><Relationship Id="rId8" Type="http://schemas.openxmlformats.org/officeDocument/2006/relationships/image" Target="../media/image3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14" name="Shape 14"/>
        <p:cNvGrpSpPr/>
        <p:nvPr/>
      </p:nvGrpSpPr>
      <p:grpSpPr>
        <a:xfrm>
          <a:off x="0" y="0"/>
          <a:ext cx="0" cy="0"/>
          <a:chOff x="0" y="0"/>
          <a:chExt cx="0" cy="0"/>
        </a:xfrm>
      </p:grpSpPr>
      <p:sp>
        <p:nvSpPr>
          <p:cNvPr id="15" name="Google Shape;15;p2"/>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Calibri"/>
                <a:ea typeface="Calibri"/>
                <a:cs typeface="Calibri"/>
                <a:sym typeface="Calibri"/>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7" name="Google Shape;17;p2"/>
          <p:cNvSpPr txBox="1"/>
          <p:nvPr>
            <p:ph idx="10" type="dt"/>
          </p:nvPr>
        </p:nvSpPr>
        <p:spPr>
          <a:xfrm>
            <a:off x="663921" y="4653887"/>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E72D4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616976" y="4012406"/>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rgbClr val="E72D40"/>
                </a:solidFill>
                <a:latin typeface="Proxima Nova"/>
                <a:ea typeface="Proxima Nova"/>
                <a:cs typeface="Proxima Nova"/>
                <a:sym typeface="Proxima Nova"/>
              </a:defRPr>
            </a:lvl1pPr>
            <a:lvl2pPr indent="0" lvl="1" marL="0" algn="r">
              <a:spcBef>
                <a:spcPts val="0"/>
              </a:spcBef>
              <a:buNone/>
              <a:defRPr b="0" i="0" sz="900" u="none" cap="none" strike="noStrike">
                <a:solidFill>
                  <a:srgbClr val="E72D40"/>
                </a:solidFill>
                <a:latin typeface="Proxima Nova"/>
                <a:ea typeface="Proxima Nova"/>
                <a:cs typeface="Proxima Nova"/>
                <a:sym typeface="Proxima Nova"/>
              </a:defRPr>
            </a:lvl2pPr>
            <a:lvl3pPr indent="0" lvl="2" marL="0" algn="r">
              <a:spcBef>
                <a:spcPts val="0"/>
              </a:spcBef>
              <a:buNone/>
              <a:defRPr b="0" i="0" sz="900" u="none" cap="none" strike="noStrike">
                <a:solidFill>
                  <a:srgbClr val="E72D40"/>
                </a:solidFill>
                <a:latin typeface="Proxima Nova"/>
                <a:ea typeface="Proxima Nova"/>
                <a:cs typeface="Proxima Nova"/>
                <a:sym typeface="Proxima Nova"/>
              </a:defRPr>
            </a:lvl3pPr>
            <a:lvl4pPr indent="0" lvl="3" marL="0" algn="r">
              <a:spcBef>
                <a:spcPts val="0"/>
              </a:spcBef>
              <a:buNone/>
              <a:defRPr b="0" i="0" sz="900" u="none" cap="none" strike="noStrike">
                <a:solidFill>
                  <a:srgbClr val="E72D40"/>
                </a:solidFill>
                <a:latin typeface="Proxima Nova"/>
                <a:ea typeface="Proxima Nova"/>
                <a:cs typeface="Proxima Nova"/>
                <a:sym typeface="Proxima Nova"/>
              </a:defRPr>
            </a:lvl4pPr>
            <a:lvl5pPr indent="0" lvl="4" marL="0" algn="r">
              <a:spcBef>
                <a:spcPts val="0"/>
              </a:spcBef>
              <a:buNone/>
              <a:defRPr b="0" i="0" sz="900" u="none" cap="none" strike="noStrike">
                <a:solidFill>
                  <a:srgbClr val="E72D40"/>
                </a:solidFill>
                <a:latin typeface="Proxima Nova"/>
                <a:ea typeface="Proxima Nova"/>
                <a:cs typeface="Proxima Nova"/>
                <a:sym typeface="Proxima Nova"/>
              </a:defRPr>
            </a:lvl5pPr>
            <a:lvl6pPr indent="0" lvl="5" marL="0" algn="r">
              <a:spcBef>
                <a:spcPts val="0"/>
              </a:spcBef>
              <a:buNone/>
              <a:defRPr b="0" i="0" sz="900" u="none" cap="none" strike="noStrike">
                <a:solidFill>
                  <a:srgbClr val="E72D40"/>
                </a:solidFill>
                <a:latin typeface="Proxima Nova"/>
                <a:ea typeface="Proxima Nova"/>
                <a:cs typeface="Proxima Nova"/>
                <a:sym typeface="Proxima Nova"/>
              </a:defRPr>
            </a:lvl6pPr>
            <a:lvl7pPr indent="0" lvl="6" marL="0" algn="r">
              <a:spcBef>
                <a:spcPts val="0"/>
              </a:spcBef>
              <a:buNone/>
              <a:defRPr b="0" i="0" sz="900" u="none" cap="none" strike="noStrike">
                <a:solidFill>
                  <a:srgbClr val="E72D40"/>
                </a:solidFill>
                <a:latin typeface="Proxima Nova"/>
                <a:ea typeface="Proxima Nova"/>
                <a:cs typeface="Proxima Nova"/>
                <a:sym typeface="Proxima Nova"/>
              </a:defRPr>
            </a:lvl7pPr>
            <a:lvl8pPr indent="0" lvl="7" marL="0" algn="r">
              <a:spcBef>
                <a:spcPts val="0"/>
              </a:spcBef>
              <a:buNone/>
              <a:defRPr b="0" i="0" sz="900" u="none" cap="none" strike="noStrike">
                <a:solidFill>
                  <a:srgbClr val="E72D40"/>
                </a:solidFill>
                <a:latin typeface="Proxima Nova"/>
                <a:ea typeface="Proxima Nova"/>
                <a:cs typeface="Proxima Nova"/>
                <a:sym typeface="Proxima Nova"/>
              </a:defRPr>
            </a:lvl8pPr>
            <a:lvl9pPr indent="0" lvl="8" marL="0" algn="r">
              <a:spcBef>
                <a:spcPts val="0"/>
              </a:spcBef>
              <a:buNone/>
              <a:defRPr b="0" i="0" sz="900" u="none" cap="none" strike="noStrike">
                <a:solidFill>
                  <a:srgbClr val="E72D4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19" name="Google Shape;19;p2"/>
          <p:cNvSpPr/>
          <p:nvPr/>
        </p:nvSpPr>
        <p:spPr>
          <a:xfrm>
            <a:off x="0" y="0"/>
            <a:ext cx="9144000" cy="465388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13" u="none" cap="none" strike="noStrike">
              <a:solidFill>
                <a:schemeClr val="lt1"/>
              </a:solidFill>
              <a:latin typeface="Calibri"/>
              <a:ea typeface="Calibri"/>
              <a:cs typeface="Calibri"/>
              <a:sym typeface="Calibri"/>
            </a:endParaRPr>
          </a:p>
        </p:txBody>
      </p:sp>
      <p:pic>
        <p:nvPicPr>
          <p:cNvPr id="20" name="Google Shape;20;p2"/>
          <p:cNvPicPr preferRelativeResize="0"/>
          <p:nvPr/>
        </p:nvPicPr>
        <p:blipFill rotWithShape="1">
          <a:blip r:embed="rId2">
            <a:alphaModFix/>
          </a:blip>
          <a:srcRect b="0" l="0" r="0" t="0"/>
          <a:stretch/>
        </p:blipFill>
        <p:spPr>
          <a:xfrm>
            <a:off x="663922" y="571887"/>
            <a:ext cx="2057400" cy="548993"/>
          </a:xfrm>
          <a:prstGeom prst="rect">
            <a:avLst/>
          </a:prstGeom>
          <a:noFill/>
          <a:ln>
            <a:noFill/>
          </a:ln>
        </p:spPr>
      </p:pic>
    </p:spTree>
  </p:cSld>
  <p:clrMapOvr>
    <a:masterClrMapping/>
  </p:clrMapOvr>
  <p:extLst>
    <p:ext uri="{DCECCB84-F9BA-43D5-87BE-67443E8EF086}">
      <p15:sldGuideLst>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2 pictures" showMasterSp="0">
  <p:cSld name="Title and 2 pictures">
    <p:spTree>
      <p:nvGrpSpPr>
        <p:cNvPr id="129" name="Shape 129"/>
        <p:cNvGrpSpPr/>
        <p:nvPr/>
      </p:nvGrpSpPr>
      <p:grpSpPr>
        <a:xfrm>
          <a:off x="0" y="0"/>
          <a:ext cx="0" cy="0"/>
          <a:chOff x="0" y="0"/>
          <a:chExt cx="0" cy="0"/>
        </a:xfrm>
      </p:grpSpPr>
      <p:sp>
        <p:nvSpPr>
          <p:cNvPr id="130" name="Google Shape;130;p11"/>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31" name="Google Shape;131;p11"/>
          <p:cNvSpPr txBox="1"/>
          <p:nvPr>
            <p:ph type="title"/>
          </p:nvPr>
        </p:nvSpPr>
        <p:spPr>
          <a:xfrm>
            <a:off x="642473" y="546498"/>
            <a:ext cx="5902706" cy="56792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11"/>
          <p:cNvSpPr/>
          <p:nvPr/>
        </p:nvSpPr>
        <p:spPr>
          <a:xfrm>
            <a:off x="4599929" y="1870236"/>
            <a:ext cx="3921771" cy="2322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33" name="Google Shape;133;p11"/>
          <p:cNvSpPr/>
          <p:nvPr>
            <p:ph idx="2" type="pic"/>
          </p:nvPr>
        </p:nvSpPr>
        <p:spPr>
          <a:xfrm>
            <a:off x="4599929" y="1868092"/>
            <a:ext cx="3921771" cy="232529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34" name="Google Shape;134;p11"/>
          <p:cNvSpPr/>
          <p:nvPr>
            <p:ph idx="3" type="pic"/>
          </p:nvPr>
        </p:nvSpPr>
        <p:spPr>
          <a:xfrm>
            <a:off x="621848" y="1868091"/>
            <a:ext cx="2592000" cy="783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35" name="Google Shape;135;p11"/>
          <p:cNvSpPr txBox="1"/>
          <p:nvPr>
            <p:ph idx="1" type="body"/>
          </p:nvPr>
        </p:nvSpPr>
        <p:spPr>
          <a:xfrm>
            <a:off x="629841" y="3145632"/>
            <a:ext cx="3343275" cy="28396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215"/>
              <a:buFont typeface="Arial"/>
              <a:buNone/>
              <a:defRPr b="1" i="0" sz="1215"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36" name="Google Shape;136;p11"/>
          <p:cNvSpPr txBox="1"/>
          <p:nvPr>
            <p:ph idx="4" type="body"/>
          </p:nvPr>
        </p:nvSpPr>
        <p:spPr>
          <a:xfrm>
            <a:off x="635000" y="3515616"/>
            <a:ext cx="3343275" cy="28396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310"/>
              <a:buFont typeface="Arial"/>
              <a:buNone/>
              <a:defRPr b="0" i="0" sz="131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37" name="Google Shape;137;p11"/>
          <p:cNvSpPr txBox="1"/>
          <p:nvPr>
            <p:ph idx="10" type="dt"/>
          </p:nvPr>
        </p:nvSpPr>
        <p:spPr>
          <a:xfrm>
            <a:off x="642473"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1"/>
          <p:cNvSpPr txBox="1"/>
          <p:nvPr>
            <p:ph idx="12" type="sldNum"/>
          </p:nvPr>
        </p:nvSpPr>
        <p:spPr>
          <a:xfrm>
            <a:off x="6466042"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39" name="Google Shape;139;p11"/>
          <p:cNvPicPr preferRelativeResize="0"/>
          <p:nvPr/>
        </p:nvPicPr>
        <p:blipFill rotWithShape="1">
          <a:blip r:embed="rId2">
            <a:alphaModFix/>
          </a:blip>
          <a:srcRect b="0" l="0" r="0" t="0"/>
          <a:stretch/>
        </p:blipFill>
        <p:spPr>
          <a:xfrm>
            <a:off x="7611920" y="303610"/>
            <a:ext cx="909780" cy="242888"/>
          </a:xfrm>
          <a:prstGeom prst="rect">
            <a:avLst/>
          </a:prstGeom>
          <a:noFill/>
          <a:ln>
            <a:noFill/>
          </a:ln>
        </p:spPr>
      </p:pic>
      <p:sp>
        <p:nvSpPr>
          <p:cNvPr id="140" name="Google Shape;140;p11"/>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41" name="Google Shape;141;p11"/>
          <p:cNvSpPr/>
          <p:nvPr/>
        </p:nvSpPr>
        <p:spPr>
          <a:xfrm>
            <a:off x="4599929" y="1870236"/>
            <a:ext cx="3969000" cy="2322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pic>
        <p:nvPicPr>
          <p:cNvPr id="142" name="Google Shape;142;p11"/>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78">
          <p15:clr>
            <a:srgbClr val="FBAE40"/>
          </p15:clr>
        </p15:guide>
        <p15:guide id="2" orient="horz" pos="1178">
          <p15:clr>
            <a:srgbClr val="FBAE40"/>
          </p15:clr>
        </p15:guide>
        <p15:guide id="3" orient="horz" pos="1671">
          <p15:clr>
            <a:srgbClr val="FBAE40"/>
          </p15:clr>
        </p15:guide>
        <p15:guide id="4" orient="horz" pos="1977">
          <p15:clr>
            <a:srgbClr val="FBAE40"/>
          </p15:clr>
        </p15:guide>
        <p15:guide id="5" orient="horz" pos="2930">
          <p15:clr>
            <a:srgbClr val="FBAE40"/>
          </p15:clr>
        </p15:guide>
        <p15:guide id="6" orient="horz" pos="2641">
          <p15:clr>
            <a:srgbClr val="FBAE40"/>
          </p15:clr>
        </p15:guide>
        <p15:guide id="7" pos="289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Icons and Content">
  <p:cSld name="Title, Icons and Content">
    <p:spTree>
      <p:nvGrpSpPr>
        <p:cNvPr id="143" name="Shape 143"/>
        <p:cNvGrpSpPr/>
        <p:nvPr/>
      </p:nvGrpSpPr>
      <p:grpSpPr>
        <a:xfrm>
          <a:off x="0" y="0"/>
          <a:ext cx="0" cy="0"/>
          <a:chOff x="0" y="0"/>
          <a:chExt cx="0" cy="0"/>
        </a:xfrm>
      </p:grpSpPr>
      <p:pic>
        <p:nvPicPr>
          <p:cNvPr id="144" name="Google Shape;144;p12"/>
          <p:cNvPicPr preferRelativeResize="0"/>
          <p:nvPr/>
        </p:nvPicPr>
        <p:blipFill rotWithShape="1">
          <a:blip r:embed="rId2">
            <a:alphaModFix/>
          </a:blip>
          <a:srcRect b="0" l="0" r="0" t="0"/>
          <a:stretch/>
        </p:blipFill>
        <p:spPr>
          <a:xfrm>
            <a:off x="417869" y="988850"/>
            <a:ext cx="402337" cy="402337"/>
          </a:xfrm>
          <a:prstGeom prst="rect">
            <a:avLst/>
          </a:prstGeom>
          <a:noFill/>
          <a:ln>
            <a:noFill/>
          </a:ln>
        </p:spPr>
      </p:pic>
      <p:pic>
        <p:nvPicPr>
          <p:cNvPr id="145" name="Google Shape;145;p12"/>
          <p:cNvPicPr preferRelativeResize="0"/>
          <p:nvPr/>
        </p:nvPicPr>
        <p:blipFill rotWithShape="1">
          <a:blip r:embed="rId3">
            <a:alphaModFix/>
          </a:blip>
          <a:srcRect b="0" l="0" r="0" t="0"/>
          <a:stretch/>
        </p:blipFill>
        <p:spPr>
          <a:xfrm>
            <a:off x="417869" y="1469040"/>
            <a:ext cx="402337" cy="402337"/>
          </a:xfrm>
          <a:prstGeom prst="rect">
            <a:avLst/>
          </a:prstGeom>
          <a:noFill/>
          <a:ln>
            <a:noFill/>
          </a:ln>
        </p:spPr>
      </p:pic>
      <p:pic>
        <p:nvPicPr>
          <p:cNvPr id="146" name="Google Shape;146;p12"/>
          <p:cNvPicPr preferRelativeResize="0"/>
          <p:nvPr/>
        </p:nvPicPr>
        <p:blipFill rotWithShape="1">
          <a:blip r:embed="rId4">
            <a:alphaModFix/>
          </a:blip>
          <a:srcRect b="0" l="0" r="0" t="0"/>
          <a:stretch/>
        </p:blipFill>
        <p:spPr>
          <a:xfrm>
            <a:off x="417869" y="1948824"/>
            <a:ext cx="402337" cy="400051"/>
          </a:xfrm>
          <a:prstGeom prst="rect">
            <a:avLst/>
          </a:prstGeom>
          <a:noFill/>
          <a:ln>
            <a:noFill/>
          </a:ln>
        </p:spPr>
      </p:pic>
      <p:pic>
        <p:nvPicPr>
          <p:cNvPr id="147" name="Google Shape;147;p12"/>
          <p:cNvPicPr preferRelativeResize="0"/>
          <p:nvPr/>
        </p:nvPicPr>
        <p:blipFill rotWithShape="1">
          <a:blip r:embed="rId5">
            <a:alphaModFix/>
          </a:blip>
          <a:srcRect b="0" l="0" r="0" t="0"/>
          <a:stretch/>
        </p:blipFill>
        <p:spPr>
          <a:xfrm>
            <a:off x="417869" y="2427167"/>
            <a:ext cx="402337" cy="402337"/>
          </a:xfrm>
          <a:prstGeom prst="rect">
            <a:avLst/>
          </a:prstGeom>
          <a:noFill/>
          <a:ln>
            <a:noFill/>
          </a:ln>
        </p:spPr>
      </p:pic>
      <p:pic>
        <p:nvPicPr>
          <p:cNvPr id="148" name="Google Shape;148;p12"/>
          <p:cNvPicPr preferRelativeResize="0"/>
          <p:nvPr/>
        </p:nvPicPr>
        <p:blipFill rotWithShape="1">
          <a:blip r:embed="rId6">
            <a:alphaModFix/>
          </a:blip>
          <a:srcRect b="0" l="0" r="0" t="0"/>
          <a:stretch/>
        </p:blipFill>
        <p:spPr>
          <a:xfrm>
            <a:off x="417868" y="2907797"/>
            <a:ext cx="402337" cy="402337"/>
          </a:xfrm>
          <a:prstGeom prst="rect">
            <a:avLst/>
          </a:prstGeom>
          <a:noFill/>
          <a:ln>
            <a:noFill/>
          </a:ln>
        </p:spPr>
      </p:pic>
      <p:sp>
        <p:nvSpPr>
          <p:cNvPr id="149" name="Google Shape;149;p12"/>
          <p:cNvSpPr txBox="1"/>
          <p:nvPr>
            <p:ph idx="1" type="body"/>
          </p:nvPr>
        </p:nvSpPr>
        <p:spPr>
          <a:xfrm>
            <a:off x="878243" y="1572506"/>
            <a:ext cx="2471738"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0" name="Google Shape;150;p12"/>
          <p:cNvSpPr txBox="1"/>
          <p:nvPr>
            <p:ph idx="2" type="body"/>
          </p:nvPr>
        </p:nvSpPr>
        <p:spPr>
          <a:xfrm>
            <a:off x="878243" y="1088140"/>
            <a:ext cx="2471738"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1" name="Google Shape;151;p12"/>
          <p:cNvSpPr txBox="1"/>
          <p:nvPr>
            <p:ph idx="3" type="body"/>
          </p:nvPr>
        </p:nvSpPr>
        <p:spPr>
          <a:xfrm>
            <a:off x="878243" y="2046971"/>
            <a:ext cx="2471738"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2" name="Google Shape;152;p12"/>
          <p:cNvSpPr txBox="1"/>
          <p:nvPr>
            <p:ph idx="4" type="body"/>
          </p:nvPr>
        </p:nvSpPr>
        <p:spPr>
          <a:xfrm>
            <a:off x="878243" y="2528954"/>
            <a:ext cx="2471738"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3" name="Google Shape;153;p12"/>
          <p:cNvSpPr txBox="1"/>
          <p:nvPr>
            <p:ph idx="5" type="body"/>
          </p:nvPr>
        </p:nvSpPr>
        <p:spPr>
          <a:xfrm>
            <a:off x="878243" y="3005394"/>
            <a:ext cx="2471738"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4" name="Google Shape;154;p12"/>
          <p:cNvSpPr txBox="1"/>
          <p:nvPr>
            <p:ph idx="6" type="body"/>
          </p:nvPr>
        </p:nvSpPr>
        <p:spPr>
          <a:xfrm>
            <a:off x="4359486" y="1572507"/>
            <a:ext cx="2413617" cy="23198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5" name="Google Shape;155;p12"/>
          <p:cNvSpPr txBox="1"/>
          <p:nvPr>
            <p:ph idx="7" type="body"/>
          </p:nvPr>
        </p:nvSpPr>
        <p:spPr>
          <a:xfrm>
            <a:off x="4359486" y="1088140"/>
            <a:ext cx="2413617" cy="2418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6" name="Google Shape;156;p12"/>
          <p:cNvSpPr txBox="1"/>
          <p:nvPr>
            <p:ph idx="8" type="body"/>
          </p:nvPr>
        </p:nvSpPr>
        <p:spPr>
          <a:xfrm>
            <a:off x="4359486" y="2046971"/>
            <a:ext cx="2413617"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7" name="Google Shape;157;p12"/>
          <p:cNvSpPr txBox="1"/>
          <p:nvPr>
            <p:ph idx="9" type="body"/>
          </p:nvPr>
        </p:nvSpPr>
        <p:spPr>
          <a:xfrm>
            <a:off x="4359486" y="2528954"/>
            <a:ext cx="2413617"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8" name="Google Shape;158;p12"/>
          <p:cNvSpPr txBox="1"/>
          <p:nvPr>
            <p:ph idx="13" type="body"/>
          </p:nvPr>
        </p:nvSpPr>
        <p:spPr>
          <a:xfrm>
            <a:off x="4359486" y="3005394"/>
            <a:ext cx="2413617" cy="2037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9" name="Google Shape;159;p1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1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61" name="Google Shape;161;p12"/>
          <p:cNvPicPr preferRelativeResize="0"/>
          <p:nvPr/>
        </p:nvPicPr>
        <p:blipFill rotWithShape="1">
          <a:blip r:embed="rId2">
            <a:alphaModFix/>
          </a:blip>
          <a:srcRect b="0" l="0" r="0" t="0"/>
          <a:stretch/>
        </p:blipFill>
        <p:spPr>
          <a:xfrm>
            <a:off x="420427" y="997235"/>
            <a:ext cx="402337" cy="402337"/>
          </a:xfrm>
          <a:prstGeom prst="rect">
            <a:avLst/>
          </a:prstGeom>
          <a:noFill/>
          <a:ln>
            <a:noFill/>
          </a:ln>
        </p:spPr>
      </p:pic>
      <p:pic>
        <p:nvPicPr>
          <p:cNvPr id="162" name="Google Shape;162;p12"/>
          <p:cNvPicPr preferRelativeResize="0"/>
          <p:nvPr/>
        </p:nvPicPr>
        <p:blipFill rotWithShape="1">
          <a:blip r:embed="rId3">
            <a:alphaModFix/>
          </a:blip>
          <a:srcRect b="0" l="0" r="0" t="0"/>
          <a:stretch/>
        </p:blipFill>
        <p:spPr>
          <a:xfrm>
            <a:off x="420427" y="1477425"/>
            <a:ext cx="402337" cy="402337"/>
          </a:xfrm>
          <a:prstGeom prst="rect">
            <a:avLst/>
          </a:prstGeom>
          <a:noFill/>
          <a:ln>
            <a:noFill/>
          </a:ln>
        </p:spPr>
      </p:pic>
      <p:pic>
        <p:nvPicPr>
          <p:cNvPr id="163" name="Google Shape;163;p12"/>
          <p:cNvPicPr preferRelativeResize="0"/>
          <p:nvPr/>
        </p:nvPicPr>
        <p:blipFill rotWithShape="1">
          <a:blip r:embed="rId4">
            <a:alphaModFix/>
          </a:blip>
          <a:srcRect b="0" l="0" r="0" t="0"/>
          <a:stretch/>
        </p:blipFill>
        <p:spPr>
          <a:xfrm>
            <a:off x="420427" y="1957209"/>
            <a:ext cx="402337" cy="400051"/>
          </a:xfrm>
          <a:prstGeom prst="rect">
            <a:avLst/>
          </a:prstGeom>
          <a:noFill/>
          <a:ln>
            <a:noFill/>
          </a:ln>
        </p:spPr>
      </p:pic>
      <p:pic>
        <p:nvPicPr>
          <p:cNvPr id="164" name="Google Shape;164;p12"/>
          <p:cNvPicPr preferRelativeResize="0"/>
          <p:nvPr/>
        </p:nvPicPr>
        <p:blipFill rotWithShape="1">
          <a:blip r:embed="rId5">
            <a:alphaModFix/>
          </a:blip>
          <a:srcRect b="0" l="0" r="0" t="0"/>
          <a:stretch/>
        </p:blipFill>
        <p:spPr>
          <a:xfrm>
            <a:off x="420427" y="2435552"/>
            <a:ext cx="402337" cy="402337"/>
          </a:xfrm>
          <a:prstGeom prst="rect">
            <a:avLst/>
          </a:prstGeom>
          <a:noFill/>
          <a:ln>
            <a:noFill/>
          </a:ln>
        </p:spPr>
      </p:pic>
      <p:pic>
        <p:nvPicPr>
          <p:cNvPr id="165" name="Google Shape;165;p12"/>
          <p:cNvPicPr preferRelativeResize="0"/>
          <p:nvPr/>
        </p:nvPicPr>
        <p:blipFill rotWithShape="1">
          <a:blip r:embed="rId6">
            <a:alphaModFix/>
          </a:blip>
          <a:srcRect b="0" l="0" r="0" t="0"/>
          <a:stretch/>
        </p:blipFill>
        <p:spPr>
          <a:xfrm>
            <a:off x="420426" y="2916182"/>
            <a:ext cx="402337" cy="402337"/>
          </a:xfrm>
          <a:prstGeom prst="rect">
            <a:avLst/>
          </a:prstGeom>
          <a:noFill/>
          <a:ln>
            <a:noFill/>
          </a:ln>
        </p:spPr>
      </p:pic>
      <p:pic>
        <p:nvPicPr>
          <p:cNvPr id="166" name="Google Shape;166;p12"/>
          <p:cNvPicPr preferRelativeResize="0"/>
          <p:nvPr/>
        </p:nvPicPr>
        <p:blipFill rotWithShape="1">
          <a:blip r:embed="rId7">
            <a:alphaModFix/>
          </a:blip>
          <a:srcRect b="0" l="0" r="0" t="0"/>
          <a:stretch/>
        </p:blipFill>
        <p:spPr>
          <a:xfrm>
            <a:off x="3874155" y="997235"/>
            <a:ext cx="402337" cy="402337"/>
          </a:xfrm>
          <a:prstGeom prst="rect">
            <a:avLst/>
          </a:prstGeom>
          <a:noFill/>
          <a:ln>
            <a:noFill/>
          </a:ln>
        </p:spPr>
      </p:pic>
      <p:pic>
        <p:nvPicPr>
          <p:cNvPr id="167" name="Google Shape;167;p12"/>
          <p:cNvPicPr preferRelativeResize="0"/>
          <p:nvPr/>
        </p:nvPicPr>
        <p:blipFill rotWithShape="1">
          <a:blip r:embed="rId8">
            <a:alphaModFix/>
          </a:blip>
          <a:srcRect b="0" l="0" r="0" t="0"/>
          <a:stretch/>
        </p:blipFill>
        <p:spPr>
          <a:xfrm>
            <a:off x="3874154" y="1477425"/>
            <a:ext cx="402337" cy="402337"/>
          </a:xfrm>
          <a:prstGeom prst="rect">
            <a:avLst/>
          </a:prstGeom>
          <a:noFill/>
          <a:ln>
            <a:noFill/>
          </a:ln>
        </p:spPr>
      </p:pic>
      <p:pic>
        <p:nvPicPr>
          <p:cNvPr id="168" name="Google Shape;168;p12"/>
          <p:cNvPicPr preferRelativeResize="0"/>
          <p:nvPr/>
        </p:nvPicPr>
        <p:blipFill rotWithShape="1">
          <a:blip r:embed="rId9">
            <a:alphaModFix/>
          </a:blip>
          <a:srcRect b="0" l="0" r="0" t="0"/>
          <a:stretch/>
        </p:blipFill>
        <p:spPr>
          <a:xfrm>
            <a:off x="3874153" y="1957209"/>
            <a:ext cx="402337" cy="400051"/>
          </a:xfrm>
          <a:prstGeom prst="rect">
            <a:avLst/>
          </a:prstGeom>
          <a:noFill/>
          <a:ln>
            <a:noFill/>
          </a:ln>
        </p:spPr>
      </p:pic>
      <p:pic>
        <p:nvPicPr>
          <p:cNvPr id="169" name="Google Shape;169;p12"/>
          <p:cNvPicPr preferRelativeResize="0"/>
          <p:nvPr/>
        </p:nvPicPr>
        <p:blipFill rotWithShape="1">
          <a:blip r:embed="rId10">
            <a:alphaModFix/>
          </a:blip>
          <a:srcRect b="0" l="0" r="0" t="0"/>
          <a:stretch/>
        </p:blipFill>
        <p:spPr>
          <a:xfrm>
            <a:off x="3874153" y="2434706"/>
            <a:ext cx="402337" cy="402337"/>
          </a:xfrm>
          <a:prstGeom prst="rect">
            <a:avLst/>
          </a:prstGeom>
          <a:noFill/>
          <a:ln>
            <a:noFill/>
          </a:ln>
        </p:spPr>
      </p:pic>
      <p:pic>
        <p:nvPicPr>
          <p:cNvPr id="170" name="Google Shape;170;p12"/>
          <p:cNvPicPr preferRelativeResize="0"/>
          <p:nvPr/>
        </p:nvPicPr>
        <p:blipFill rotWithShape="1">
          <a:blip r:embed="rId11">
            <a:alphaModFix/>
          </a:blip>
          <a:srcRect b="0" l="0" r="0" t="0"/>
          <a:stretch/>
        </p:blipFill>
        <p:spPr>
          <a:xfrm>
            <a:off x="3874153" y="2914489"/>
            <a:ext cx="402337" cy="402337"/>
          </a:xfrm>
          <a:prstGeom prst="rect">
            <a:avLst/>
          </a:prstGeom>
          <a:noFill/>
          <a:ln>
            <a:noFill/>
          </a:ln>
        </p:spPr>
      </p:pic>
      <p:sp>
        <p:nvSpPr>
          <p:cNvPr id="171" name="Google Shape;171;p12"/>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72" name="Google Shape;172;p12"/>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73" name="Google Shape;173;p12"/>
          <p:cNvPicPr preferRelativeResize="0"/>
          <p:nvPr/>
        </p:nvPicPr>
        <p:blipFill rotWithShape="1">
          <a:blip r:embed="rId1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pos="3878">
          <p15:clr>
            <a:srgbClr val="FBAE40"/>
          </p15:clr>
        </p15:guide>
        <p15:guide id="2" pos="397">
          <p15:clr>
            <a:srgbClr val="FBAE40"/>
          </p15:clr>
        </p15:guide>
        <p15:guide id="3" orient="horz" pos="378">
          <p15:clr>
            <a:srgbClr val="FBAE40"/>
          </p15:clr>
        </p15:guide>
        <p15:guide id="4" orient="horz" pos="923">
          <p15:clr>
            <a:srgbClr val="FBAE40"/>
          </p15:clr>
        </p15:guide>
        <p15:guide id="5" pos="1638">
          <p15:clr>
            <a:srgbClr val="FBAE40"/>
          </p15:clr>
        </p15:guide>
        <p15:guide id="6" pos="3578">
          <p15:clr>
            <a:srgbClr val="FBAE40"/>
          </p15:clr>
        </p15:guide>
        <p15:guide id="7" orient="horz" pos="1393">
          <p15:clr>
            <a:srgbClr val="FBAE40"/>
          </p15:clr>
        </p15:guide>
        <p15:guide id="8" pos="1877">
          <p15:clr>
            <a:srgbClr val="FBAE40"/>
          </p15:clr>
        </p15:guide>
        <p15:guide id="9" pos="1928">
          <p15:clr>
            <a:srgbClr val="FBAE40"/>
          </p15:clr>
        </p15:guide>
        <p15:guide id="10" pos="383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ection Header" showMasterSp="0">
  <p:cSld name="5_Section Header">
    <p:spTree>
      <p:nvGrpSpPr>
        <p:cNvPr id="174" name="Shape 174"/>
        <p:cNvGrpSpPr/>
        <p:nvPr/>
      </p:nvGrpSpPr>
      <p:grpSpPr>
        <a:xfrm>
          <a:off x="0" y="0"/>
          <a:ext cx="0" cy="0"/>
          <a:chOff x="0" y="0"/>
          <a:chExt cx="0" cy="0"/>
        </a:xfrm>
      </p:grpSpPr>
      <p:sp>
        <p:nvSpPr>
          <p:cNvPr id="175" name="Google Shape;175;p13"/>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76" name="Google Shape;176;p13"/>
          <p:cNvSpPr/>
          <p:nvPr/>
        </p:nvSpPr>
        <p:spPr>
          <a:xfrm>
            <a:off x="629841" y="2556933"/>
            <a:ext cx="7891859" cy="826623"/>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grpSp>
        <p:nvGrpSpPr>
          <p:cNvPr id="177" name="Google Shape;177;p13"/>
          <p:cNvGrpSpPr/>
          <p:nvPr/>
        </p:nvGrpSpPr>
        <p:grpSpPr>
          <a:xfrm>
            <a:off x="994787" y="3020755"/>
            <a:ext cx="775019" cy="174751"/>
            <a:chOff x="1326382" y="4041646"/>
            <a:chExt cx="2597497" cy="653143"/>
          </a:xfrm>
        </p:grpSpPr>
        <p:sp>
          <p:nvSpPr>
            <p:cNvPr id="178" name="Google Shape;178;p13"/>
            <p:cNvSpPr/>
            <p:nvPr/>
          </p:nvSpPr>
          <p:spPr>
            <a:xfrm>
              <a:off x="1326382"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79" name="Google Shape;179;p13"/>
            <p:cNvSpPr/>
            <p:nvPr/>
          </p:nvSpPr>
          <p:spPr>
            <a:xfrm>
              <a:off x="1974500"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80" name="Google Shape;180;p13"/>
            <p:cNvSpPr/>
            <p:nvPr/>
          </p:nvSpPr>
          <p:spPr>
            <a:xfrm>
              <a:off x="2622617"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81" name="Google Shape;181;p13"/>
            <p:cNvSpPr/>
            <p:nvPr/>
          </p:nvSpPr>
          <p:spPr>
            <a:xfrm>
              <a:off x="3270737" y="4041646"/>
              <a:ext cx="653142"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82" name="Google Shape;182;p13"/>
            <p:cNvSpPr/>
            <p:nvPr/>
          </p:nvSpPr>
          <p:spPr>
            <a:xfrm>
              <a:off x="3597306" y="4041650"/>
              <a:ext cx="326569" cy="653139"/>
            </a:xfrm>
            <a:custGeom>
              <a:rect b="b" l="l" r="r" t="t"/>
              <a:pathLst>
                <a:path extrusionOk="0" h="653141" w="32657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grpSp>
      <p:sp>
        <p:nvSpPr>
          <p:cNvPr id="183" name="Google Shape;183;p13"/>
          <p:cNvSpPr txBox="1"/>
          <p:nvPr>
            <p:ph idx="1" type="body"/>
          </p:nvPr>
        </p:nvSpPr>
        <p:spPr>
          <a:xfrm>
            <a:off x="1029406" y="2721203"/>
            <a:ext cx="846528" cy="24904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350"/>
              <a:buFont typeface="Arial"/>
              <a:buNone/>
              <a:defRPr b="0" i="0" sz="13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4" name="Google Shape;184;p13"/>
          <p:cNvSpPr txBox="1"/>
          <p:nvPr>
            <p:ph idx="2" type="body"/>
          </p:nvPr>
        </p:nvSpPr>
        <p:spPr>
          <a:xfrm>
            <a:off x="1921844" y="3016014"/>
            <a:ext cx="946585" cy="18423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5" name="Google Shape;185;p13"/>
          <p:cNvSpPr txBox="1"/>
          <p:nvPr>
            <p:ph idx="3" type="body"/>
          </p:nvPr>
        </p:nvSpPr>
        <p:spPr>
          <a:xfrm>
            <a:off x="2868429" y="3714682"/>
            <a:ext cx="2471738" cy="13121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900"/>
              <a:buFont typeface="Arial"/>
              <a:buNone/>
              <a:defRPr b="0" i="0" sz="9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6" name="Google Shape;186;p13"/>
          <p:cNvSpPr txBox="1"/>
          <p:nvPr>
            <p:ph idx="10" type="dt"/>
          </p:nvPr>
        </p:nvSpPr>
        <p:spPr>
          <a:xfrm>
            <a:off x="636742"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13"/>
          <p:cNvSpPr txBox="1"/>
          <p:nvPr>
            <p:ph idx="12" type="sldNum"/>
          </p:nvPr>
        </p:nvSpPr>
        <p:spPr>
          <a:xfrm>
            <a:off x="6466042"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88" name="Google Shape;188;p13"/>
          <p:cNvPicPr preferRelativeResize="0"/>
          <p:nvPr/>
        </p:nvPicPr>
        <p:blipFill rotWithShape="1">
          <a:blip r:embed="rId2">
            <a:alphaModFix/>
          </a:blip>
          <a:srcRect b="0" l="0" r="0" t="0"/>
          <a:stretch/>
        </p:blipFill>
        <p:spPr>
          <a:xfrm>
            <a:off x="7611920" y="303610"/>
            <a:ext cx="909780" cy="242888"/>
          </a:xfrm>
          <a:prstGeom prst="rect">
            <a:avLst/>
          </a:prstGeom>
          <a:noFill/>
          <a:ln>
            <a:noFill/>
          </a:ln>
        </p:spPr>
      </p:pic>
      <p:sp>
        <p:nvSpPr>
          <p:cNvPr id="189" name="Google Shape;189;p13"/>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90" name="Google Shape;190;p13"/>
          <p:cNvSpPr/>
          <p:nvPr/>
        </p:nvSpPr>
        <p:spPr>
          <a:xfrm>
            <a:off x="629841" y="2535239"/>
            <a:ext cx="7939088" cy="848318"/>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grpSp>
        <p:nvGrpSpPr>
          <p:cNvPr id="191" name="Google Shape;191;p13"/>
          <p:cNvGrpSpPr/>
          <p:nvPr/>
        </p:nvGrpSpPr>
        <p:grpSpPr>
          <a:xfrm>
            <a:off x="923664" y="3020755"/>
            <a:ext cx="775019" cy="174751"/>
            <a:chOff x="1326382" y="4041646"/>
            <a:chExt cx="2597497" cy="653143"/>
          </a:xfrm>
        </p:grpSpPr>
        <p:sp>
          <p:nvSpPr>
            <p:cNvPr id="192" name="Google Shape;192;p13"/>
            <p:cNvSpPr/>
            <p:nvPr/>
          </p:nvSpPr>
          <p:spPr>
            <a:xfrm>
              <a:off x="1326382"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93" name="Google Shape;193;p13"/>
            <p:cNvSpPr/>
            <p:nvPr/>
          </p:nvSpPr>
          <p:spPr>
            <a:xfrm>
              <a:off x="1974500"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94" name="Google Shape;194;p13"/>
            <p:cNvSpPr/>
            <p:nvPr/>
          </p:nvSpPr>
          <p:spPr>
            <a:xfrm>
              <a:off x="2622617" y="4041646"/>
              <a:ext cx="653143"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95" name="Google Shape;195;p13"/>
            <p:cNvSpPr/>
            <p:nvPr/>
          </p:nvSpPr>
          <p:spPr>
            <a:xfrm>
              <a:off x="3270737" y="4041646"/>
              <a:ext cx="653142" cy="653143"/>
            </a:xfrm>
            <a:prstGeom prst="star5">
              <a:avLst>
                <a:gd fmla="val 19098" name="adj"/>
                <a:gd fmla="val 105146" name="hf"/>
                <a:gd fmla="val 110557" name="vf"/>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96" name="Google Shape;196;p13"/>
            <p:cNvSpPr/>
            <p:nvPr/>
          </p:nvSpPr>
          <p:spPr>
            <a:xfrm>
              <a:off x="3597306" y="4041650"/>
              <a:ext cx="326569" cy="653139"/>
            </a:xfrm>
            <a:custGeom>
              <a:rect b="b" l="l" r="r" t="t"/>
              <a:pathLst>
                <a:path extrusionOk="0" h="653141" w="32657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grpSp>
      <p:sp>
        <p:nvSpPr>
          <p:cNvPr id="197" name="Google Shape;197;p13"/>
          <p:cNvSpPr txBox="1"/>
          <p:nvPr>
            <p:ph idx="4" type="body"/>
          </p:nvPr>
        </p:nvSpPr>
        <p:spPr>
          <a:xfrm>
            <a:off x="958283" y="2721203"/>
            <a:ext cx="846528" cy="24904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350"/>
              <a:buFont typeface="Arial"/>
              <a:buNone/>
              <a:defRPr b="0" i="0" sz="13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98" name="Google Shape;198;p13"/>
          <p:cNvSpPr txBox="1"/>
          <p:nvPr>
            <p:ph idx="5" type="body"/>
          </p:nvPr>
        </p:nvSpPr>
        <p:spPr>
          <a:xfrm>
            <a:off x="1850721" y="3016014"/>
            <a:ext cx="946585" cy="18423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99" name="Google Shape;199;p13"/>
          <p:cNvSpPr txBox="1"/>
          <p:nvPr>
            <p:ph type="title"/>
          </p:nvPr>
        </p:nvSpPr>
        <p:spPr>
          <a:xfrm>
            <a:off x="630238" y="600075"/>
            <a:ext cx="6246812" cy="44397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00" name="Google Shape;200;p13"/>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Imeline Infographic" showMasterSp="0">
  <p:cSld name="Title and TImeline Infographic">
    <p:spTree>
      <p:nvGrpSpPr>
        <p:cNvPr id="201" name="Shape 201"/>
        <p:cNvGrpSpPr/>
        <p:nvPr/>
      </p:nvGrpSpPr>
      <p:grpSpPr>
        <a:xfrm>
          <a:off x="0" y="0"/>
          <a:ext cx="0" cy="0"/>
          <a:chOff x="0" y="0"/>
          <a:chExt cx="0" cy="0"/>
        </a:xfrm>
      </p:grpSpPr>
      <p:sp>
        <p:nvSpPr>
          <p:cNvPr id="202" name="Google Shape;202;p1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1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04" name="Google Shape;204;p14"/>
          <p:cNvPicPr preferRelativeResize="0"/>
          <p:nvPr/>
        </p:nvPicPr>
        <p:blipFill rotWithShape="1">
          <a:blip r:embed="rId2">
            <a:alphaModFix/>
          </a:blip>
          <a:srcRect b="0" l="0" r="0" t="0"/>
          <a:stretch/>
        </p:blipFill>
        <p:spPr>
          <a:xfrm flipH="1" rot="10800000">
            <a:off x="632499" y="2973622"/>
            <a:ext cx="7691174" cy="667936"/>
          </a:xfrm>
          <a:prstGeom prst="rect">
            <a:avLst/>
          </a:prstGeom>
          <a:noFill/>
          <a:ln>
            <a:noFill/>
          </a:ln>
        </p:spPr>
      </p:pic>
      <p:sp>
        <p:nvSpPr>
          <p:cNvPr id="205" name="Google Shape;205;p14"/>
          <p:cNvSpPr txBox="1"/>
          <p:nvPr>
            <p:ph idx="1" type="body"/>
          </p:nvPr>
        </p:nvSpPr>
        <p:spPr>
          <a:xfrm>
            <a:off x="991750"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2000"/>
              <a:buFont typeface="Arial"/>
              <a:buNone/>
              <a:defRPr b="1" i="0" sz="20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6" name="Google Shape;206;p14"/>
          <p:cNvSpPr txBox="1"/>
          <p:nvPr>
            <p:ph idx="2" type="body"/>
          </p:nvPr>
        </p:nvSpPr>
        <p:spPr>
          <a:xfrm>
            <a:off x="991750"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1100"/>
              <a:buFont typeface="Arial"/>
              <a:buNone/>
              <a:defRPr b="1" i="0" sz="11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7" name="Google Shape;207;p14"/>
          <p:cNvSpPr txBox="1"/>
          <p:nvPr>
            <p:ph idx="3" type="body"/>
          </p:nvPr>
        </p:nvSpPr>
        <p:spPr>
          <a:xfrm>
            <a:off x="991750"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8" name="Google Shape;208;p14"/>
          <p:cNvSpPr txBox="1"/>
          <p:nvPr>
            <p:ph idx="4" type="body"/>
          </p:nvPr>
        </p:nvSpPr>
        <p:spPr>
          <a:xfrm>
            <a:off x="2440487"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2000"/>
              <a:buFont typeface="Arial"/>
              <a:buNone/>
              <a:defRPr b="1" i="0" sz="20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09" name="Google Shape;209;p14"/>
          <p:cNvSpPr txBox="1"/>
          <p:nvPr>
            <p:ph idx="5" type="body"/>
          </p:nvPr>
        </p:nvSpPr>
        <p:spPr>
          <a:xfrm>
            <a:off x="2440487"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100"/>
              <a:buFont typeface="Arial"/>
              <a:buNone/>
              <a:defRPr b="1" i="0" sz="11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0" name="Google Shape;210;p14"/>
          <p:cNvSpPr txBox="1"/>
          <p:nvPr>
            <p:ph idx="6" type="body"/>
          </p:nvPr>
        </p:nvSpPr>
        <p:spPr>
          <a:xfrm>
            <a:off x="2440487"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1" name="Google Shape;211;p14"/>
          <p:cNvSpPr txBox="1"/>
          <p:nvPr>
            <p:ph idx="7" type="body"/>
          </p:nvPr>
        </p:nvSpPr>
        <p:spPr>
          <a:xfrm>
            <a:off x="3892297"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2000"/>
              <a:buFont typeface="Arial"/>
              <a:buNone/>
              <a:defRPr b="1" i="0" sz="2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2" name="Google Shape;212;p14"/>
          <p:cNvSpPr txBox="1"/>
          <p:nvPr>
            <p:ph idx="8" type="body"/>
          </p:nvPr>
        </p:nvSpPr>
        <p:spPr>
          <a:xfrm>
            <a:off x="3892297"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100"/>
              <a:buFont typeface="Arial"/>
              <a:buNone/>
              <a:defRPr b="1" i="0" sz="11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3" name="Google Shape;213;p14"/>
          <p:cNvSpPr txBox="1"/>
          <p:nvPr>
            <p:ph idx="9" type="body"/>
          </p:nvPr>
        </p:nvSpPr>
        <p:spPr>
          <a:xfrm>
            <a:off x="3892297"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4" name="Google Shape;214;p14"/>
          <p:cNvSpPr txBox="1"/>
          <p:nvPr>
            <p:ph idx="13" type="body"/>
          </p:nvPr>
        </p:nvSpPr>
        <p:spPr>
          <a:xfrm>
            <a:off x="5326899"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CCCCCC"/>
              </a:buClr>
              <a:buSzPts val="2000"/>
              <a:buFont typeface="Arial"/>
              <a:buNone/>
              <a:defRPr b="1" i="0" sz="2000" u="none" cap="none" strike="noStrike">
                <a:solidFill>
                  <a:srgbClr val="CCCCCC"/>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5" name="Google Shape;215;p14"/>
          <p:cNvSpPr txBox="1"/>
          <p:nvPr>
            <p:ph idx="14" type="body"/>
          </p:nvPr>
        </p:nvSpPr>
        <p:spPr>
          <a:xfrm>
            <a:off x="5326899"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CCCCCC"/>
              </a:buClr>
              <a:buSzPts val="1100"/>
              <a:buFont typeface="Arial"/>
              <a:buNone/>
              <a:defRPr b="1" i="0" sz="1100" u="none" cap="none" strike="noStrike">
                <a:solidFill>
                  <a:srgbClr val="CCCCCC"/>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6" name="Google Shape;216;p14"/>
          <p:cNvSpPr txBox="1"/>
          <p:nvPr>
            <p:ph idx="15" type="body"/>
          </p:nvPr>
        </p:nvSpPr>
        <p:spPr>
          <a:xfrm>
            <a:off x="5326899"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7" name="Google Shape;217;p14"/>
          <p:cNvSpPr txBox="1"/>
          <p:nvPr>
            <p:ph idx="16" type="body"/>
          </p:nvPr>
        </p:nvSpPr>
        <p:spPr>
          <a:xfrm>
            <a:off x="6735161" y="1746401"/>
            <a:ext cx="740399" cy="249042"/>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2000"/>
              <a:buFont typeface="Arial"/>
              <a:buNone/>
              <a:defRPr b="1" i="0" sz="20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8" name="Google Shape;218;p14"/>
          <p:cNvSpPr txBox="1"/>
          <p:nvPr>
            <p:ph idx="17" type="body"/>
          </p:nvPr>
        </p:nvSpPr>
        <p:spPr>
          <a:xfrm>
            <a:off x="6735161" y="2056441"/>
            <a:ext cx="1324840"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100"/>
              <a:buFont typeface="Arial"/>
              <a:buNone/>
              <a:defRPr b="1" i="0" sz="11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19" name="Google Shape;219;p14"/>
          <p:cNvSpPr txBox="1"/>
          <p:nvPr>
            <p:ph idx="18" type="body"/>
          </p:nvPr>
        </p:nvSpPr>
        <p:spPr>
          <a:xfrm>
            <a:off x="6735161" y="2281691"/>
            <a:ext cx="1149473" cy="16588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20" name="Google Shape;220;p14"/>
          <p:cNvSpPr txBox="1"/>
          <p:nvPr>
            <p:ph idx="19" type="body"/>
          </p:nvPr>
        </p:nvSpPr>
        <p:spPr>
          <a:xfrm>
            <a:off x="904066" y="3531649"/>
            <a:ext cx="1324840"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1600"/>
              <a:buFont typeface="Arial"/>
              <a:buNone/>
              <a:defRPr b="1" i="0" sz="16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21" name="Google Shape;221;p14"/>
          <p:cNvSpPr txBox="1"/>
          <p:nvPr>
            <p:ph idx="20" type="body"/>
          </p:nvPr>
        </p:nvSpPr>
        <p:spPr>
          <a:xfrm>
            <a:off x="2352802" y="3531649"/>
            <a:ext cx="1352923"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600"/>
              <a:buFont typeface="Arial"/>
              <a:buNone/>
              <a:defRPr b="1" i="0" sz="16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22" name="Google Shape;222;p14"/>
          <p:cNvSpPr txBox="1"/>
          <p:nvPr>
            <p:ph idx="21" type="body"/>
          </p:nvPr>
        </p:nvSpPr>
        <p:spPr>
          <a:xfrm>
            <a:off x="3829621" y="3531648"/>
            <a:ext cx="1352923"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600"/>
              <a:buFont typeface="Arial"/>
              <a:buNone/>
              <a:defRPr b="1" i="0" sz="16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23" name="Google Shape;223;p14"/>
          <p:cNvSpPr txBox="1"/>
          <p:nvPr>
            <p:ph idx="22" type="body"/>
          </p:nvPr>
        </p:nvSpPr>
        <p:spPr>
          <a:xfrm>
            <a:off x="5306440" y="3531648"/>
            <a:ext cx="1324840"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DDDDDD"/>
              </a:buClr>
              <a:buSzPts val="1600"/>
              <a:buFont typeface="Arial"/>
              <a:buNone/>
              <a:defRPr b="1" i="0" sz="1600" u="none" cap="none" strike="noStrike">
                <a:solidFill>
                  <a:srgbClr val="DDDDDD"/>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24" name="Google Shape;224;p14"/>
          <p:cNvSpPr txBox="1"/>
          <p:nvPr>
            <p:ph idx="23" type="body"/>
          </p:nvPr>
        </p:nvSpPr>
        <p:spPr>
          <a:xfrm>
            <a:off x="6755176" y="3531647"/>
            <a:ext cx="1352923" cy="349771"/>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600"/>
              <a:buFont typeface="Arial"/>
              <a:buNone/>
              <a:defRPr b="1" i="0" sz="16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225" name="Google Shape;225;p14"/>
          <p:cNvPicPr preferRelativeResize="0"/>
          <p:nvPr/>
        </p:nvPicPr>
        <p:blipFill rotWithShape="1">
          <a:blip r:embed="rId2">
            <a:alphaModFix/>
          </a:blip>
          <a:srcRect b="0" l="0" r="0" t="0"/>
          <a:stretch/>
        </p:blipFill>
        <p:spPr>
          <a:xfrm flipH="1" rot="10800000">
            <a:off x="632499" y="2973622"/>
            <a:ext cx="7691174" cy="667936"/>
          </a:xfrm>
          <a:prstGeom prst="rect">
            <a:avLst/>
          </a:prstGeom>
          <a:noFill/>
          <a:ln>
            <a:noFill/>
          </a:ln>
        </p:spPr>
      </p:pic>
      <p:sp>
        <p:nvSpPr>
          <p:cNvPr id="226" name="Google Shape;226;p14"/>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227" name="Google Shape;227;p14"/>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28" name="Google Shape;228;p14"/>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Doughnut Chart">
  <p:cSld name="Title and Doughnut Chart">
    <p:spTree>
      <p:nvGrpSpPr>
        <p:cNvPr id="229" name="Shape 229"/>
        <p:cNvGrpSpPr/>
        <p:nvPr/>
      </p:nvGrpSpPr>
      <p:grpSpPr>
        <a:xfrm>
          <a:off x="0" y="0"/>
          <a:ext cx="0" cy="0"/>
          <a:chOff x="0" y="0"/>
          <a:chExt cx="0" cy="0"/>
        </a:xfrm>
      </p:grpSpPr>
      <p:sp>
        <p:nvSpPr>
          <p:cNvPr id="230" name="Google Shape;230;p1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p1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32" name="Google Shape;232;p15"/>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233" name="Google Shape;233;p15"/>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34" name="Google Shape;234;p15"/>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Line Chart">
  <p:cSld name="Title and Line Chart">
    <p:spTree>
      <p:nvGrpSpPr>
        <p:cNvPr id="235" name="Shape 235"/>
        <p:cNvGrpSpPr/>
        <p:nvPr/>
      </p:nvGrpSpPr>
      <p:grpSpPr>
        <a:xfrm>
          <a:off x="0" y="0"/>
          <a:ext cx="0" cy="0"/>
          <a:chOff x="0" y="0"/>
          <a:chExt cx="0" cy="0"/>
        </a:xfrm>
      </p:grpSpPr>
      <p:sp>
        <p:nvSpPr>
          <p:cNvPr id="236" name="Google Shape;236;p1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 name="Google Shape;237;p1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38" name="Google Shape;238;p16"/>
          <p:cNvSpPr/>
          <p:nvPr/>
        </p:nvSpPr>
        <p:spPr>
          <a:xfrm>
            <a:off x="3170379" y="4105875"/>
            <a:ext cx="1512168" cy="4190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16"/>
          <p:cNvPicPr preferRelativeResize="0"/>
          <p:nvPr/>
        </p:nvPicPr>
        <p:blipFill rotWithShape="1">
          <a:blip r:embed="rId2">
            <a:alphaModFix/>
          </a:blip>
          <a:srcRect b="0" l="0" r="0" t="0"/>
          <a:stretch/>
        </p:blipFill>
        <p:spPr>
          <a:xfrm>
            <a:off x="5176215" y="3284258"/>
            <a:ext cx="1319792" cy="422726"/>
          </a:xfrm>
          <a:prstGeom prst="rect">
            <a:avLst/>
          </a:prstGeom>
          <a:noFill/>
          <a:ln>
            <a:noFill/>
          </a:ln>
        </p:spPr>
      </p:pic>
      <p:pic>
        <p:nvPicPr>
          <p:cNvPr id="240" name="Google Shape;240;p16"/>
          <p:cNvPicPr preferRelativeResize="0"/>
          <p:nvPr/>
        </p:nvPicPr>
        <p:blipFill rotWithShape="1">
          <a:blip r:embed="rId3">
            <a:alphaModFix/>
          </a:blip>
          <a:srcRect b="0" l="0" r="0" t="0"/>
          <a:stretch/>
        </p:blipFill>
        <p:spPr>
          <a:xfrm>
            <a:off x="6609469" y="3232411"/>
            <a:ext cx="1333750" cy="431988"/>
          </a:xfrm>
          <a:prstGeom prst="rect">
            <a:avLst/>
          </a:prstGeom>
          <a:noFill/>
          <a:ln>
            <a:noFill/>
          </a:ln>
        </p:spPr>
      </p:pic>
      <p:sp>
        <p:nvSpPr>
          <p:cNvPr id="241" name="Google Shape;241;p16"/>
          <p:cNvSpPr txBox="1"/>
          <p:nvPr>
            <p:ph idx="1" type="body"/>
          </p:nvPr>
        </p:nvSpPr>
        <p:spPr>
          <a:xfrm>
            <a:off x="630238" y="1600199"/>
            <a:ext cx="3182128" cy="300672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20"/>
              <a:buFont typeface="Arial"/>
              <a:buNone/>
              <a:defRPr b="0" i="0" sz="182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2" name="Google Shape;242;p16"/>
          <p:cNvSpPr txBox="1"/>
          <p:nvPr>
            <p:ph idx="2" type="body"/>
          </p:nvPr>
        </p:nvSpPr>
        <p:spPr>
          <a:xfrm>
            <a:off x="5306779" y="3059187"/>
            <a:ext cx="671653" cy="35078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2000"/>
              <a:buFont typeface="Arial"/>
              <a:buNone/>
              <a:defRPr b="1" i="0" sz="20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3" name="Google Shape;243;p16"/>
          <p:cNvSpPr txBox="1"/>
          <p:nvPr>
            <p:ph idx="3" type="body"/>
          </p:nvPr>
        </p:nvSpPr>
        <p:spPr>
          <a:xfrm>
            <a:off x="6894111" y="3052728"/>
            <a:ext cx="671653" cy="3250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CCCCCC"/>
              </a:buClr>
              <a:buSzPts val="2000"/>
              <a:buFont typeface="Arial"/>
              <a:buNone/>
              <a:defRPr b="1" i="0" sz="2000" u="none" cap="none" strike="noStrike">
                <a:solidFill>
                  <a:srgbClr val="CCCCCC"/>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4" name="Google Shape;244;p16"/>
          <p:cNvSpPr txBox="1"/>
          <p:nvPr>
            <p:ph idx="4" type="body"/>
          </p:nvPr>
        </p:nvSpPr>
        <p:spPr>
          <a:xfrm>
            <a:off x="5306778" y="3559464"/>
            <a:ext cx="1077979" cy="2125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200"/>
              <a:buFont typeface="Arial"/>
              <a:buNone/>
              <a:defRPr b="1" i="0" sz="12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5" name="Google Shape;245;p16"/>
          <p:cNvSpPr txBox="1"/>
          <p:nvPr>
            <p:ph idx="5" type="body"/>
          </p:nvPr>
        </p:nvSpPr>
        <p:spPr>
          <a:xfrm>
            <a:off x="5299344" y="3813792"/>
            <a:ext cx="1077979" cy="79914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50"/>
              <a:buFont typeface="Arial"/>
              <a:buNone/>
              <a:defRPr b="0" i="0" sz="10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6" name="Google Shape;246;p16"/>
          <p:cNvSpPr txBox="1"/>
          <p:nvPr>
            <p:ph idx="6" type="body"/>
          </p:nvPr>
        </p:nvSpPr>
        <p:spPr>
          <a:xfrm>
            <a:off x="6890089" y="3559464"/>
            <a:ext cx="1077979" cy="2125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F6303E"/>
              </a:buClr>
              <a:buSzPts val="1200"/>
              <a:buFont typeface="Arial"/>
              <a:buNone/>
              <a:defRPr b="1" i="0" sz="1200" u="none" cap="none" strike="noStrike">
                <a:solidFill>
                  <a:srgbClr val="F630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7" name="Google Shape;247;p16"/>
          <p:cNvSpPr txBox="1"/>
          <p:nvPr>
            <p:ph idx="7" type="body"/>
          </p:nvPr>
        </p:nvSpPr>
        <p:spPr>
          <a:xfrm>
            <a:off x="6882655" y="3813792"/>
            <a:ext cx="1077979" cy="79914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050"/>
              <a:buFont typeface="Arial"/>
              <a:buNone/>
              <a:defRPr b="0" i="0" sz="105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8" name="Google Shape;248;p16"/>
          <p:cNvSpPr/>
          <p:nvPr>
            <p:ph idx="8" type="chart"/>
          </p:nvPr>
        </p:nvSpPr>
        <p:spPr>
          <a:xfrm>
            <a:off x="5295900" y="1600200"/>
            <a:ext cx="3225800" cy="133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900"/>
              <a:buFont typeface="Arial"/>
              <a:buNone/>
              <a:defRPr b="0" i="0" sz="9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49" name="Google Shape;249;p16"/>
          <p:cNvSpPr/>
          <p:nvPr/>
        </p:nvSpPr>
        <p:spPr>
          <a:xfrm>
            <a:off x="3170379" y="4105875"/>
            <a:ext cx="1512168" cy="4190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16"/>
          <p:cNvPicPr preferRelativeResize="0"/>
          <p:nvPr/>
        </p:nvPicPr>
        <p:blipFill rotWithShape="1">
          <a:blip r:embed="rId2">
            <a:alphaModFix/>
          </a:blip>
          <a:srcRect b="0" l="0" r="0" t="0"/>
          <a:stretch/>
        </p:blipFill>
        <p:spPr>
          <a:xfrm>
            <a:off x="5176215" y="3284258"/>
            <a:ext cx="1319792" cy="422726"/>
          </a:xfrm>
          <a:prstGeom prst="rect">
            <a:avLst/>
          </a:prstGeom>
          <a:noFill/>
          <a:ln>
            <a:noFill/>
          </a:ln>
        </p:spPr>
      </p:pic>
      <p:pic>
        <p:nvPicPr>
          <p:cNvPr id="251" name="Google Shape;251;p16"/>
          <p:cNvPicPr preferRelativeResize="0"/>
          <p:nvPr/>
        </p:nvPicPr>
        <p:blipFill rotWithShape="1">
          <a:blip r:embed="rId3">
            <a:alphaModFix/>
          </a:blip>
          <a:srcRect b="0" l="0" r="0" t="0"/>
          <a:stretch/>
        </p:blipFill>
        <p:spPr>
          <a:xfrm>
            <a:off x="6609469" y="3232411"/>
            <a:ext cx="1333750" cy="431988"/>
          </a:xfrm>
          <a:prstGeom prst="rect">
            <a:avLst/>
          </a:prstGeom>
          <a:noFill/>
          <a:ln>
            <a:noFill/>
          </a:ln>
        </p:spPr>
      </p:pic>
      <p:sp>
        <p:nvSpPr>
          <p:cNvPr id="252" name="Google Shape;252;p16"/>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253" name="Google Shape;253;p16"/>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54" name="Google Shape;254;p16"/>
          <p:cNvPicPr preferRelativeResize="0"/>
          <p:nvPr/>
        </p:nvPicPr>
        <p:blipFill rotWithShape="1">
          <a:blip r:embed="rId4">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Doughnut Chart 2">
  <p:cSld name="Title and Doughnut Chart 2">
    <p:spTree>
      <p:nvGrpSpPr>
        <p:cNvPr id="255" name="Shape 255"/>
        <p:cNvGrpSpPr/>
        <p:nvPr/>
      </p:nvGrpSpPr>
      <p:grpSpPr>
        <a:xfrm>
          <a:off x="0" y="0"/>
          <a:ext cx="0" cy="0"/>
          <a:chOff x="0" y="0"/>
          <a:chExt cx="0" cy="0"/>
        </a:xfrm>
      </p:grpSpPr>
      <p:sp>
        <p:nvSpPr>
          <p:cNvPr id="256" name="Google Shape;256;p1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 name="Google Shape;257;p1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58" name="Google Shape;258;p17"/>
          <p:cNvPicPr preferRelativeResize="0"/>
          <p:nvPr/>
        </p:nvPicPr>
        <p:blipFill rotWithShape="1">
          <a:blip r:embed="rId2">
            <a:alphaModFix/>
          </a:blip>
          <a:srcRect b="0" l="0" r="0" t="0"/>
          <a:stretch/>
        </p:blipFill>
        <p:spPr>
          <a:xfrm>
            <a:off x="1960619" y="1967641"/>
            <a:ext cx="2754306" cy="1408988"/>
          </a:xfrm>
          <a:prstGeom prst="rect">
            <a:avLst/>
          </a:prstGeom>
          <a:noFill/>
          <a:ln>
            <a:noFill/>
          </a:ln>
        </p:spPr>
      </p:pic>
      <p:pic>
        <p:nvPicPr>
          <p:cNvPr id="259" name="Google Shape;259;p17"/>
          <p:cNvPicPr preferRelativeResize="0"/>
          <p:nvPr/>
        </p:nvPicPr>
        <p:blipFill rotWithShape="1">
          <a:blip r:embed="rId3">
            <a:alphaModFix/>
          </a:blip>
          <a:srcRect b="0" l="0" r="0" t="0"/>
          <a:stretch/>
        </p:blipFill>
        <p:spPr>
          <a:xfrm>
            <a:off x="880659" y="1705476"/>
            <a:ext cx="4222864" cy="2160240"/>
          </a:xfrm>
          <a:prstGeom prst="rect">
            <a:avLst/>
          </a:prstGeom>
          <a:noFill/>
          <a:ln>
            <a:noFill/>
          </a:ln>
        </p:spPr>
      </p:pic>
      <p:pic>
        <p:nvPicPr>
          <p:cNvPr id="260" name="Google Shape;260;p17"/>
          <p:cNvPicPr preferRelativeResize="0"/>
          <p:nvPr/>
        </p:nvPicPr>
        <p:blipFill rotWithShape="1">
          <a:blip r:embed="rId4">
            <a:alphaModFix/>
          </a:blip>
          <a:srcRect b="0" l="0" r="0" t="0"/>
          <a:stretch/>
        </p:blipFill>
        <p:spPr>
          <a:xfrm>
            <a:off x="3542547" y="1697092"/>
            <a:ext cx="4222864" cy="2160240"/>
          </a:xfrm>
          <a:prstGeom prst="rect">
            <a:avLst/>
          </a:prstGeom>
          <a:noFill/>
          <a:ln>
            <a:noFill/>
          </a:ln>
        </p:spPr>
      </p:pic>
      <p:sp>
        <p:nvSpPr>
          <p:cNvPr id="261" name="Google Shape;261;p17"/>
          <p:cNvSpPr txBox="1"/>
          <p:nvPr>
            <p:ph idx="1" type="body"/>
          </p:nvPr>
        </p:nvSpPr>
        <p:spPr>
          <a:xfrm>
            <a:off x="2286696" y="257175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3200"/>
              <a:buFont typeface="Arial"/>
              <a:buNone/>
              <a:defRPr b="1" i="0" sz="3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2" name="Google Shape;262;p17"/>
          <p:cNvSpPr txBox="1"/>
          <p:nvPr>
            <p:ph idx="2" type="body"/>
          </p:nvPr>
        </p:nvSpPr>
        <p:spPr>
          <a:xfrm>
            <a:off x="2286696" y="293937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0"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3" name="Google Shape;263;p17"/>
          <p:cNvSpPr txBox="1"/>
          <p:nvPr>
            <p:ph idx="3" type="body"/>
          </p:nvPr>
        </p:nvSpPr>
        <p:spPr>
          <a:xfrm>
            <a:off x="4973335" y="257175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3200"/>
              <a:buFont typeface="Arial"/>
              <a:buNone/>
              <a:defRPr b="1" i="0" sz="3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64" name="Google Shape;264;p17"/>
          <p:cNvSpPr txBox="1"/>
          <p:nvPr>
            <p:ph idx="4" type="body"/>
          </p:nvPr>
        </p:nvSpPr>
        <p:spPr>
          <a:xfrm>
            <a:off x="4973335" y="2939370"/>
            <a:ext cx="1324840" cy="2983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0"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265" name="Google Shape;265;p17"/>
          <p:cNvPicPr preferRelativeResize="0"/>
          <p:nvPr/>
        </p:nvPicPr>
        <p:blipFill rotWithShape="1">
          <a:blip r:embed="rId2">
            <a:alphaModFix/>
          </a:blip>
          <a:srcRect b="0" l="0" r="0" t="0"/>
          <a:stretch/>
        </p:blipFill>
        <p:spPr>
          <a:xfrm>
            <a:off x="1960619" y="1967641"/>
            <a:ext cx="2754306" cy="1408988"/>
          </a:xfrm>
          <a:prstGeom prst="rect">
            <a:avLst/>
          </a:prstGeom>
          <a:noFill/>
          <a:ln>
            <a:noFill/>
          </a:ln>
        </p:spPr>
      </p:pic>
      <p:pic>
        <p:nvPicPr>
          <p:cNvPr id="266" name="Google Shape;266;p17"/>
          <p:cNvPicPr preferRelativeResize="0"/>
          <p:nvPr/>
        </p:nvPicPr>
        <p:blipFill rotWithShape="1">
          <a:blip r:embed="rId3">
            <a:alphaModFix/>
          </a:blip>
          <a:srcRect b="0" l="0" r="0" t="0"/>
          <a:stretch/>
        </p:blipFill>
        <p:spPr>
          <a:xfrm>
            <a:off x="880659" y="1705476"/>
            <a:ext cx="4222864" cy="2160240"/>
          </a:xfrm>
          <a:prstGeom prst="rect">
            <a:avLst/>
          </a:prstGeom>
          <a:noFill/>
          <a:ln>
            <a:noFill/>
          </a:ln>
        </p:spPr>
      </p:pic>
      <p:pic>
        <p:nvPicPr>
          <p:cNvPr id="267" name="Google Shape;267;p17"/>
          <p:cNvPicPr preferRelativeResize="0"/>
          <p:nvPr/>
        </p:nvPicPr>
        <p:blipFill rotWithShape="1">
          <a:blip r:embed="rId4">
            <a:alphaModFix/>
          </a:blip>
          <a:srcRect b="0" l="0" r="0" t="0"/>
          <a:stretch/>
        </p:blipFill>
        <p:spPr>
          <a:xfrm>
            <a:off x="3542547" y="1697092"/>
            <a:ext cx="4222864" cy="2160240"/>
          </a:xfrm>
          <a:prstGeom prst="rect">
            <a:avLst/>
          </a:prstGeom>
          <a:noFill/>
          <a:ln>
            <a:noFill/>
          </a:ln>
        </p:spPr>
      </p:pic>
      <p:sp>
        <p:nvSpPr>
          <p:cNvPr id="268" name="Google Shape;268;p17"/>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269" name="Google Shape;269;p17"/>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70" name="Google Shape;270;p17"/>
          <p:cNvPicPr preferRelativeResize="0"/>
          <p:nvPr/>
        </p:nvPicPr>
        <p:blipFill rotWithShape="1">
          <a:blip r:embed="rId5">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Infograhic">
  <p:cSld name="Title and Infograhic">
    <p:spTree>
      <p:nvGrpSpPr>
        <p:cNvPr id="271" name="Shape 271"/>
        <p:cNvGrpSpPr/>
        <p:nvPr/>
      </p:nvGrpSpPr>
      <p:grpSpPr>
        <a:xfrm>
          <a:off x="0" y="0"/>
          <a:ext cx="0" cy="0"/>
          <a:chOff x="0" y="0"/>
          <a:chExt cx="0" cy="0"/>
        </a:xfrm>
      </p:grpSpPr>
      <p:sp>
        <p:nvSpPr>
          <p:cNvPr id="272" name="Google Shape;272;p1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1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74" name="Google Shape;274;p18"/>
          <p:cNvPicPr preferRelativeResize="0"/>
          <p:nvPr/>
        </p:nvPicPr>
        <p:blipFill rotWithShape="1">
          <a:blip r:embed="rId2">
            <a:alphaModFix/>
          </a:blip>
          <a:srcRect b="0" l="0" r="0" t="0"/>
          <a:stretch/>
        </p:blipFill>
        <p:spPr>
          <a:xfrm>
            <a:off x="914602" y="2566307"/>
            <a:ext cx="2538282" cy="1298479"/>
          </a:xfrm>
          <a:prstGeom prst="rect">
            <a:avLst/>
          </a:prstGeom>
          <a:noFill/>
          <a:ln>
            <a:noFill/>
          </a:ln>
        </p:spPr>
      </p:pic>
      <p:pic>
        <p:nvPicPr>
          <p:cNvPr id="275" name="Google Shape;275;p18"/>
          <p:cNvPicPr preferRelativeResize="0"/>
          <p:nvPr/>
        </p:nvPicPr>
        <p:blipFill rotWithShape="1">
          <a:blip r:embed="rId3">
            <a:alphaModFix/>
          </a:blip>
          <a:srcRect b="0" l="0" r="0" t="0"/>
          <a:stretch/>
        </p:blipFill>
        <p:spPr>
          <a:xfrm>
            <a:off x="918760" y="1581506"/>
            <a:ext cx="7431156" cy="2999208"/>
          </a:xfrm>
          <a:prstGeom prst="rect">
            <a:avLst/>
          </a:prstGeom>
          <a:noFill/>
          <a:ln>
            <a:noFill/>
          </a:ln>
        </p:spPr>
      </p:pic>
      <p:sp>
        <p:nvSpPr>
          <p:cNvPr id="276" name="Google Shape;276;p18"/>
          <p:cNvSpPr txBox="1"/>
          <p:nvPr>
            <p:ph idx="1" type="body"/>
          </p:nvPr>
        </p:nvSpPr>
        <p:spPr>
          <a:xfrm>
            <a:off x="1263041" y="2104600"/>
            <a:ext cx="830454" cy="29204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800"/>
              <a:buFont typeface="Arial"/>
              <a:buNone/>
              <a:defRPr b="1" i="0" sz="18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7" name="Google Shape;277;p18"/>
          <p:cNvSpPr txBox="1"/>
          <p:nvPr>
            <p:ph idx="2" type="body"/>
          </p:nvPr>
        </p:nvSpPr>
        <p:spPr>
          <a:xfrm>
            <a:off x="2470356" y="3778988"/>
            <a:ext cx="784195" cy="30595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800"/>
              <a:buFont typeface="Arial"/>
              <a:buNone/>
              <a:defRPr b="1" i="0" sz="1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8" name="Google Shape;278;p18"/>
          <p:cNvSpPr txBox="1"/>
          <p:nvPr>
            <p:ph idx="3" type="body"/>
          </p:nvPr>
        </p:nvSpPr>
        <p:spPr>
          <a:xfrm>
            <a:off x="3530790" y="2108961"/>
            <a:ext cx="824532" cy="28768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6323E"/>
              </a:buClr>
              <a:buSzPts val="1800"/>
              <a:buFont typeface="Arial"/>
              <a:buNone/>
              <a:defRPr b="1" i="0" sz="1800" u="none" cap="none" strike="noStrike">
                <a:solidFill>
                  <a:srgbClr val="F632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79" name="Google Shape;279;p18"/>
          <p:cNvSpPr txBox="1"/>
          <p:nvPr>
            <p:ph idx="4" type="body"/>
          </p:nvPr>
        </p:nvSpPr>
        <p:spPr>
          <a:xfrm>
            <a:off x="4729642" y="3771033"/>
            <a:ext cx="745627" cy="30595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6323E"/>
              </a:buClr>
              <a:buSzPts val="1800"/>
              <a:buFont typeface="Arial"/>
              <a:buNone/>
              <a:defRPr b="1" i="0" sz="1800" u="none" cap="none" strike="noStrike">
                <a:solidFill>
                  <a:srgbClr val="F632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0" name="Google Shape;280;p18"/>
          <p:cNvSpPr txBox="1"/>
          <p:nvPr>
            <p:ph idx="5" type="body"/>
          </p:nvPr>
        </p:nvSpPr>
        <p:spPr>
          <a:xfrm>
            <a:off x="5904099" y="2107682"/>
            <a:ext cx="758842" cy="29204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800"/>
              <a:buFont typeface="Arial"/>
              <a:buNone/>
              <a:defRPr b="1" i="0" sz="18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1" name="Google Shape;281;p18"/>
          <p:cNvSpPr txBox="1"/>
          <p:nvPr>
            <p:ph idx="6" type="body"/>
          </p:nvPr>
        </p:nvSpPr>
        <p:spPr>
          <a:xfrm>
            <a:off x="7023857" y="3762859"/>
            <a:ext cx="784195" cy="30595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6323E"/>
              </a:buClr>
              <a:buSzPts val="1800"/>
              <a:buFont typeface="Arial"/>
              <a:buNone/>
              <a:defRPr b="1" i="0" sz="1800" u="none" cap="none" strike="noStrike">
                <a:solidFill>
                  <a:srgbClr val="F6323E"/>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2" name="Google Shape;282;p18"/>
          <p:cNvSpPr txBox="1"/>
          <p:nvPr>
            <p:ph idx="7" type="body"/>
          </p:nvPr>
        </p:nvSpPr>
        <p:spPr>
          <a:xfrm>
            <a:off x="2156171" y="125799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1" i="0" sz="12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3" name="Google Shape;283;p18"/>
          <p:cNvSpPr txBox="1"/>
          <p:nvPr>
            <p:ph idx="8" type="body"/>
          </p:nvPr>
        </p:nvSpPr>
        <p:spPr>
          <a:xfrm>
            <a:off x="2156171" y="152366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4" name="Google Shape;284;p18"/>
          <p:cNvSpPr txBox="1"/>
          <p:nvPr>
            <p:ph idx="9" type="body"/>
          </p:nvPr>
        </p:nvSpPr>
        <p:spPr>
          <a:xfrm>
            <a:off x="4513908" y="125799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200"/>
              <a:buFont typeface="Arial"/>
              <a:buNone/>
              <a:defRPr b="1" i="0" sz="12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5" name="Google Shape;285;p18"/>
          <p:cNvSpPr txBox="1"/>
          <p:nvPr>
            <p:ph idx="13" type="body"/>
          </p:nvPr>
        </p:nvSpPr>
        <p:spPr>
          <a:xfrm>
            <a:off x="4513908" y="152366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6" name="Google Shape;286;p18"/>
          <p:cNvSpPr txBox="1"/>
          <p:nvPr>
            <p:ph idx="14" type="body"/>
          </p:nvPr>
        </p:nvSpPr>
        <p:spPr>
          <a:xfrm>
            <a:off x="6720777" y="125799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200"/>
              <a:buFont typeface="Arial"/>
              <a:buNone/>
              <a:defRPr b="1" i="0" sz="12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7" name="Google Shape;287;p18"/>
          <p:cNvSpPr txBox="1"/>
          <p:nvPr>
            <p:ph idx="15" type="body"/>
          </p:nvPr>
        </p:nvSpPr>
        <p:spPr>
          <a:xfrm>
            <a:off x="6720777" y="152366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8" name="Google Shape;288;p18"/>
          <p:cNvSpPr txBox="1"/>
          <p:nvPr>
            <p:ph idx="16" type="body"/>
          </p:nvPr>
        </p:nvSpPr>
        <p:spPr>
          <a:xfrm>
            <a:off x="995265" y="3791876"/>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9" name="Google Shape;289;p18"/>
          <p:cNvSpPr txBox="1"/>
          <p:nvPr>
            <p:ph idx="17" type="body"/>
          </p:nvPr>
        </p:nvSpPr>
        <p:spPr>
          <a:xfrm>
            <a:off x="995265" y="4057543"/>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0" name="Google Shape;290;p18"/>
          <p:cNvSpPr txBox="1"/>
          <p:nvPr>
            <p:ph idx="18" type="body"/>
          </p:nvPr>
        </p:nvSpPr>
        <p:spPr>
          <a:xfrm>
            <a:off x="3326285" y="3779691"/>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200"/>
              <a:buFont typeface="Arial"/>
              <a:buNone/>
              <a:defRPr b="1" i="0" sz="12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1" name="Google Shape;291;p18"/>
          <p:cNvSpPr txBox="1"/>
          <p:nvPr>
            <p:ph idx="19" type="body"/>
          </p:nvPr>
        </p:nvSpPr>
        <p:spPr>
          <a:xfrm>
            <a:off x="3326285" y="4045358"/>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2" name="Google Shape;292;p18"/>
          <p:cNvSpPr txBox="1"/>
          <p:nvPr>
            <p:ph idx="20" type="body"/>
          </p:nvPr>
        </p:nvSpPr>
        <p:spPr>
          <a:xfrm>
            <a:off x="5599996" y="3758972"/>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93" name="Google Shape;293;p18"/>
          <p:cNvSpPr txBox="1"/>
          <p:nvPr>
            <p:ph idx="21" type="body"/>
          </p:nvPr>
        </p:nvSpPr>
        <p:spPr>
          <a:xfrm>
            <a:off x="5599996" y="4024639"/>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294" name="Google Shape;294;p18"/>
          <p:cNvPicPr preferRelativeResize="0"/>
          <p:nvPr/>
        </p:nvPicPr>
        <p:blipFill rotWithShape="1">
          <a:blip r:embed="rId2">
            <a:alphaModFix/>
          </a:blip>
          <a:srcRect b="0" l="0" r="0" t="0"/>
          <a:stretch/>
        </p:blipFill>
        <p:spPr>
          <a:xfrm>
            <a:off x="914602" y="2566307"/>
            <a:ext cx="2538282" cy="1298479"/>
          </a:xfrm>
          <a:prstGeom prst="rect">
            <a:avLst/>
          </a:prstGeom>
          <a:noFill/>
          <a:ln>
            <a:noFill/>
          </a:ln>
        </p:spPr>
      </p:pic>
      <p:pic>
        <p:nvPicPr>
          <p:cNvPr id="295" name="Google Shape;295;p18"/>
          <p:cNvPicPr preferRelativeResize="0"/>
          <p:nvPr/>
        </p:nvPicPr>
        <p:blipFill rotWithShape="1">
          <a:blip r:embed="rId3">
            <a:alphaModFix/>
          </a:blip>
          <a:srcRect b="0" l="0" r="0" t="0"/>
          <a:stretch/>
        </p:blipFill>
        <p:spPr>
          <a:xfrm>
            <a:off x="918760" y="1581506"/>
            <a:ext cx="7431156" cy="2999208"/>
          </a:xfrm>
          <a:prstGeom prst="rect">
            <a:avLst/>
          </a:prstGeom>
          <a:noFill/>
          <a:ln>
            <a:noFill/>
          </a:ln>
        </p:spPr>
      </p:pic>
      <p:sp>
        <p:nvSpPr>
          <p:cNvPr id="296" name="Google Shape;296;p18"/>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297" name="Google Shape;297;p18"/>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8" name="Google Shape;298;p18"/>
          <p:cNvPicPr preferRelativeResize="0"/>
          <p:nvPr/>
        </p:nvPicPr>
        <p:blipFill rotWithShape="1">
          <a:blip r:embed="rId4">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Infographic 2">
  <p:cSld name="Title and Infographic 2">
    <p:spTree>
      <p:nvGrpSpPr>
        <p:cNvPr id="299" name="Shape 299"/>
        <p:cNvGrpSpPr/>
        <p:nvPr/>
      </p:nvGrpSpPr>
      <p:grpSpPr>
        <a:xfrm>
          <a:off x="0" y="0"/>
          <a:ext cx="0" cy="0"/>
          <a:chOff x="0" y="0"/>
          <a:chExt cx="0" cy="0"/>
        </a:xfrm>
      </p:grpSpPr>
      <p:sp>
        <p:nvSpPr>
          <p:cNvPr id="300" name="Google Shape;300;p1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1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C:\Users\diyajoseph\Desktop\New folder (3)\Infographics-01-01.png" id="302" name="Google Shape;302;p19"/>
          <p:cNvPicPr preferRelativeResize="0"/>
          <p:nvPr/>
        </p:nvPicPr>
        <p:blipFill rotWithShape="1">
          <a:blip r:embed="rId2">
            <a:alphaModFix/>
          </a:blip>
          <a:srcRect b="0" l="0" r="0" t="0"/>
          <a:stretch/>
        </p:blipFill>
        <p:spPr>
          <a:xfrm>
            <a:off x="4349184" y="1331625"/>
            <a:ext cx="3644856" cy="3644859"/>
          </a:xfrm>
          <a:prstGeom prst="rect">
            <a:avLst/>
          </a:prstGeom>
          <a:noFill/>
          <a:ln>
            <a:noFill/>
          </a:ln>
        </p:spPr>
      </p:pic>
      <p:sp>
        <p:nvSpPr>
          <p:cNvPr id="303" name="Google Shape;303;p19"/>
          <p:cNvSpPr txBox="1"/>
          <p:nvPr>
            <p:ph idx="1" type="body"/>
          </p:nvPr>
        </p:nvSpPr>
        <p:spPr>
          <a:xfrm>
            <a:off x="630238" y="1347788"/>
            <a:ext cx="3182128" cy="27717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20"/>
              <a:buFont typeface="Arial"/>
              <a:buNone/>
              <a:defRPr b="0" i="0" sz="182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04" name="Google Shape;304;p19"/>
          <p:cNvSpPr txBox="1"/>
          <p:nvPr>
            <p:ph idx="2" type="body"/>
          </p:nvPr>
        </p:nvSpPr>
        <p:spPr>
          <a:xfrm>
            <a:off x="6433953" y="1722104"/>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05" name="Google Shape;305;p19"/>
          <p:cNvSpPr txBox="1"/>
          <p:nvPr>
            <p:ph idx="3" type="body"/>
          </p:nvPr>
        </p:nvSpPr>
        <p:spPr>
          <a:xfrm>
            <a:off x="6433953" y="1987771"/>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06" name="Google Shape;306;p19"/>
          <p:cNvSpPr txBox="1"/>
          <p:nvPr>
            <p:ph idx="4" type="body"/>
          </p:nvPr>
        </p:nvSpPr>
        <p:spPr>
          <a:xfrm>
            <a:off x="4628562" y="3026158"/>
            <a:ext cx="1182772" cy="3866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100"/>
              <a:buFont typeface="Arial"/>
              <a:buNone/>
              <a:defRPr b="1" i="0" sz="11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07" name="Google Shape;307;p19"/>
          <p:cNvSpPr txBox="1"/>
          <p:nvPr>
            <p:ph idx="5" type="body"/>
          </p:nvPr>
        </p:nvSpPr>
        <p:spPr>
          <a:xfrm>
            <a:off x="7003447" y="2783735"/>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08" name="Google Shape;308;p19"/>
          <p:cNvSpPr txBox="1"/>
          <p:nvPr>
            <p:ph idx="6" type="body"/>
          </p:nvPr>
        </p:nvSpPr>
        <p:spPr>
          <a:xfrm>
            <a:off x="7009593" y="3303767"/>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09" name="Google Shape;309;p19"/>
          <p:cNvSpPr txBox="1"/>
          <p:nvPr>
            <p:ph idx="7" type="body"/>
          </p:nvPr>
        </p:nvSpPr>
        <p:spPr>
          <a:xfrm>
            <a:off x="7009593" y="3569434"/>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0" name="Google Shape;310;p19"/>
          <p:cNvSpPr txBox="1"/>
          <p:nvPr>
            <p:ph idx="8" type="body"/>
          </p:nvPr>
        </p:nvSpPr>
        <p:spPr>
          <a:xfrm>
            <a:off x="6433953" y="4034311"/>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1" name="Google Shape;311;p19"/>
          <p:cNvSpPr txBox="1"/>
          <p:nvPr>
            <p:ph idx="9" type="body"/>
          </p:nvPr>
        </p:nvSpPr>
        <p:spPr>
          <a:xfrm>
            <a:off x="6433953" y="4299978"/>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2" name="Google Shape;312;p19"/>
          <p:cNvSpPr txBox="1"/>
          <p:nvPr>
            <p:ph idx="13" type="body"/>
          </p:nvPr>
        </p:nvSpPr>
        <p:spPr>
          <a:xfrm>
            <a:off x="7001132" y="2524953"/>
            <a:ext cx="1331623" cy="211628"/>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200"/>
              <a:buFont typeface="Arial"/>
              <a:buNone/>
              <a:defRPr b="1" i="0" sz="12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3" name="Google Shape;313;p19"/>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pic>
        <p:nvPicPr>
          <p:cNvPr id="314" name="Google Shape;314;p19"/>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Infographic 3">
  <p:cSld name="Title and Infographic 3">
    <p:spTree>
      <p:nvGrpSpPr>
        <p:cNvPr id="315" name="Shape 315"/>
        <p:cNvGrpSpPr/>
        <p:nvPr/>
      </p:nvGrpSpPr>
      <p:grpSpPr>
        <a:xfrm>
          <a:off x="0" y="0"/>
          <a:ext cx="0" cy="0"/>
          <a:chOff x="0" y="0"/>
          <a:chExt cx="0" cy="0"/>
        </a:xfrm>
      </p:grpSpPr>
      <p:sp>
        <p:nvSpPr>
          <p:cNvPr id="316" name="Google Shape;316;p2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2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18" name="Google Shape;318;p20"/>
          <p:cNvSpPr txBox="1"/>
          <p:nvPr>
            <p:ph idx="1" type="body"/>
          </p:nvPr>
        </p:nvSpPr>
        <p:spPr>
          <a:xfrm>
            <a:off x="2184783" y="1316876"/>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19" name="Google Shape;319;p20"/>
          <p:cNvSpPr txBox="1"/>
          <p:nvPr>
            <p:ph idx="2" type="body"/>
          </p:nvPr>
        </p:nvSpPr>
        <p:spPr>
          <a:xfrm>
            <a:off x="2184783" y="1496505"/>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0" name="Google Shape;320;p20"/>
          <p:cNvSpPr txBox="1"/>
          <p:nvPr>
            <p:ph idx="3" type="body"/>
          </p:nvPr>
        </p:nvSpPr>
        <p:spPr>
          <a:xfrm>
            <a:off x="2184783" y="1708544"/>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1" name="Google Shape;321;p20"/>
          <p:cNvSpPr txBox="1"/>
          <p:nvPr>
            <p:ph idx="4" type="body"/>
          </p:nvPr>
        </p:nvSpPr>
        <p:spPr>
          <a:xfrm>
            <a:off x="1648313" y="2160534"/>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000"/>
              <a:buFont typeface="Arial"/>
              <a:buNone/>
              <a:defRPr b="1" i="0" sz="10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2" name="Google Shape;322;p20"/>
          <p:cNvSpPr txBox="1"/>
          <p:nvPr>
            <p:ph idx="5" type="body"/>
          </p:nvPr>
        </p:nvSpPr>
        <p:spPr>
          <a:xfrm>
            <a:off x="1648313" y="2340163"/>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3" name="Google Shape;323;p20"/>
          <p:cNvSpPr txBox="1"/>
          <p:nvPr>
            <p:ph idx="6" type="body"/>
          </p:nvPr>
        </p:nvSpPr>
        <p:spPr>
          <a:xfrm>
            <a:off x="1648313" y="2552202"/>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4" name="Google Shape;324;p20"/>
          <p:cNvSpPr txBox="1"/>
          <p:nvPr>
            <p:ph idx="7" type="body"/>
          </p:nvPr>
        </p:nvSpPr>
        <p:spPr>
          <a:xfrm>
            <a:off x="1670695" y="3113991"/>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5" name="Google Shape;325;p20"/>
          <p:cNvSpPr txBox="1"/>
          <p:nvPr>
            <p:ph idx="8" type="body"/>
          </p:nvPr>
        </p:nvSpPr>
        <p:spPr>
          <a:xfrm>
            <a:off x="1670695" y="3293620"/>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6" name="Google Shape;326;p20"/>
          <p:cNvSpPr txBox="1"/>
          <p:nvPr>
            <p:ph idx="9" type="body"/>
          </p:nvPr>
        </p:nvSpPr>
        <p:spPr>
          <a:xfrm>
            <a:off x="1670695" y="3505659"/>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7" name="Google Shape;327;p20"/>
          <p:cNvSpPr txBox="1"/>
          <p:nvPr>
            <p:ph idx="13" type="body"/>
          </p:nvPr>
        </p:nvSpPr>
        <p:spPr>
          <a:xfrm>
            <a:off x="2154251" y="3833167"/>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000"/>
              <a:buFont typeface="Arial"/>
              <a:buNone/>
              <a:defRPr b="1" i="0" sz="10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8" name="Google Shape;328;p20"/>
          <p:cNvSpPr txBox="1"/>
          <p:nvPr>
            <p:ph idx="14" type="body"/>
          </p:nvPr>
        </p:nvSpPr>
        <p:spPr>
          <a:xfrm>
            <a:off x="2154251" y="4012796"/>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29" name="Google Shape;329;p20"/>
          <p:cNvSpPr txBox="1"/>
          <p:nvPr>
            <p:ph idx="15" type="body"/>
          </p:nvPr>
        </p:nvSpPr>
        <p:spPr>
          <a:xfrm>
            <a:off x="2154251" y="4224835"/>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0" name="Google Shape;330;p20"/>
          <p:cNvSpPr txBox="1"/>
          <p:nvPr>
            <p:ph idx="16" type="body"/>
          </p:nvPr>
        </p:nvSpPr>
        <p:spPr>
          <a:xfrm>
            <a:off x="5711844" y="1274684"/>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000"/>
              <a:buFont typeface="Arial"/>
              <a:buNone/>
              <a:defRPr b="1" i="0" sz="10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1" name="Google Shape;331;p20"/>
          <p:cNvSpPr txBox="1"/>
          <p:nvPr>
            <p:ph idx="17" type="body"/>
          </p:nvPr>
        </p:nvSpPr>
        <p:spPr>
          <a:xfrm>
            <a:off x="5711844" y="1454313"/>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2" name="Google Shape;332;p20"/>
          <p:cNvSpPr txBox="1"/>
          <p:nvPr>
            <p:ph idx="18" type="body"/>
          </p:nvPr>
        </p:nvSpPr>
        <p:spPr>
          <a:xfrm>
            <a:off x="5711844" y="1666352"/>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3" name="Google Shape;333;p20"/>
          <p:cNvSpPr txBox="1"/>
          <p:nvPr>
            <p:ph idx="19" type="body"/>
          </p:nvPr>
        </p:nvSpPr>
        <p:spPr>
          <a:xfrm>
            <a:off x="6247590" y="2081713"/>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4" name="Google Shape;334;p20"/>
          <p:cNvSpPr txBox="1"/>
          <p:nvPr>
            <p:ph idx="20" type="body"/>
          </p:nvPr>
        </p:nvSpPr>
        <p:spPr>
          <a:xfrm>
            <a:off x="6247590" y="2261342"/>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5" name="Google Shape;335;p20"/>
          <p:cNvSpPr txBox="1"/>
          <p:nvPr>
            <p:ph idx="21" type="body"/>
          </p:nvPr>
        </p:nvSpPr>
        <p:spPr>
          <a:xfrm>
            <a:off x="6247590" y="2473381"/>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6" name="Google Shape;336;p20"/>
          <p:cNvSpPr txBox="1"/>
          <p:nvPr>
            <p:ph idx="22" type="body"/>
          </p:nvPr>
        </p:nvSpPr>
        <p:spPr>
          <a:xfrm>
            <a:off x="6247590" y="3009669"/>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F1333F"/>
              </a:buClr>
              <a:buSzPts val="1000"/>
              <a:buFont typeface="Arial"/>
              <a:buNone/>
              <a:defRPr b="1" i="0" sz="1000" u="none" cap="none" strike="noStrike">
                <a:solidFill>
                  <a:srgbClr val="F1333F"/>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7" name="Google Shape;337;p20"/>
          <p:cNvSpPr txBox="1"/>
          <p:nvPr>
            <p:ph idx="23" type="body"/>
          </p:nvPr>
        </p:nvSpPr>
        <p:spPr>
          <a:xfrm>
            <a:off x="6247590" y="3189298"/>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8" name="Google Shape;338;p20"/>
          <p:cNvSpPr txBox="1"/>
          <p:nvPr>
            <p:ph idx="24" type="body"/>
          </p:nvPr>
        </p:nvSpPr>
        <p:spPr>
          <a:xfrm>
            <a:off x="6247590" y="3401337"/>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39" name="Google Shape;339;p20"/>
          <p:cNvSpPr txBox="1"/>
          <p:nvPr>
            <p:ph idx="25" type="body"/>
          </p:nvPr>
        </p:nvSpPr>
        <p:spPr>
          <a:xfrm>
            <a:off x="5911033" y="3827718"/>
            <a:ext cx="1331623" cy="14816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000"/>
              <a:buFont typeface="Arial"/>
              <a:buNone/>
              <a:defRPr b="1" i="0" sz="10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40" name="Google Shape;340;p20"/>
          <p:cNvSpPr txBox="1"/>
          <p:nvPr>
            <p:ph idx="26" type="body"/>
          </p:nvPr>
        </p:nvSpPr>
        <p:spPr>
          <a:xfrm>
            <a:off x="5911033" y="4007347"/>
            <a:ext cx="1331623" cy="176979"/>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41" name="Google Shape;341;p20"/>
          <p:cNvSpPr txBox="1"/>
          <p:nvPr>
            <p:ph idx="27" type="body"/>
          </p:nvPr>
        </p:nvSpPr>
        <p:spPr>
          <a:xfrm>
            <a:off x="5911033" y="4219386"/>
            <a:ext cx="1331623" cy="18359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600"/>
              <a:buFont typeface="Arial"/>
              <a:buNone/>
              <a:defRPr b="1" i="0" sz="16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grpSp>
        <p:nvGrpSpPr>
          <p:cNvPr id="342" name="Google Shape;342;p20"/>
          <p:cNvGrpSpPr/>
          <p:nvPr/>
        </p:nvGrpSpPr>
        <p:grpSpPr>
          <a:xfrm>
            <a:off x="3064089" y="1322496"/>
            <a:ext cx="3130304" cy="3130304"/>
            <a:chOff x="1725851" y="197234"/>
            <a:chExt cx="4799362" cy="4799363"/>
          </a:xfrm>
        </p:grpSpPr>
        <p:sp>
          <p:nvSpPr>
            <p:cNvPr id="343" name="Google Shape;343;p20"/>
            <p:cNvSpPr/>
            <p:nvPr/>
          </p:nvSpPr>
          <p:spPr>
            <a:xfrm>
              <a:off x="2160294" y="631678"/>
              <a:ext cx="3930473" cy="3930474"/>
            </a:xfrm>
            <a:prstGeom prst="blockArc">
              <a:avLst>
                <a:gd fmla="val 13500000" name="adj1"/>
                <a:gd fmla="val 16200000" name="adj2"/>
                <a:gd fmla="val 3430" name="adj3"/>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0"/>
            <p:cNvSpPr/>
            <p:nvPr/>
          </p:nvSpPr>
          <p:spPr>
            <a:xfrm>
              <a:off x="2160294" y="631678"/>
              <a:ext cx="3930473" cy="3930474"/>
            </a:xfrm>
            <a:prstGeom prst="blockArc">
              <a:avLst>
                <a:gd fmla="val 10800000" name="adj1"/>
                <a:gd fmla="val 13500000" name="adj2"/>
                <a:gd fmla="val 3430" name="adj3"/>
              </a:avLst>
            </a:prstGeom>
            <a:solidFill>
              <a:srgbClr val="9D9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0"/>
            <p:cNvSpPr/>
            <p:nvPr/>
          </p:nvSpPr>
          <p:spPr>
            <a:xfrm>
              <a:off x="2160294" y="631678"/>
              <a:ext cx="3930473" cy="3930474"/>
            </a:xfrm>
            <a:prstGeom prst="blockArc">
              <a:avLst>
                <a:gd fmla="val 8100000" name="adj1"/>
                <a:gd fmla="val 10800000" name="adj2"/>
                <a:gd fmla="val 343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0"/>
            <p:cNvSpPr/>
            <p:nvPr/>
          </p:nvSpPr>
          <p:spPr>
            <a:xfrm>
              <a:off x="2160294" y="631678"/>
              <a:ext cx="3930473" cy="3930474"/>
            </a:xfrm>
            <a:prstGeom prst="blockArc">
              <a:avLst>
                <a:gd fmla="val 5400000" name="adj1"/>
                <a:gd fmla="val 8100000" name="adj2"/>
                <a:gd fmla="val 3430" name="adj3"/>
              </a:avLst>
            </a:prstGeom>
            <a:solidFill>
              <a:srgbClr val="B4B4B4"/>
            </a:solidFill>
            <a:ln cap="flat" cmpd="sng" w="9525">
              <a:solidFill>
                <a:srgbClr val="A8A8A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20"/>
            <p:cNvSpPr/>
            <p:nvPr/>
          </p:nvSpPr>
          <p:spPr>
            <a:xfrm>
              <a:off x="2160294" y="631678"/>
              <a:ext cx="3930473" cy="3930474"/>
            </a:xfrm>
            <a:prstGeom prst="blockArc">
              <a:avLst>
                <a:gd fmla="val 2700000" name="adj1"/>
                <a:gd fmla="val 5400000" name="adj2"/>
                <a:gd fmla="val 3430" name="adj3"/>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0"/>
            <p:cNvSpPr/>
            <p:nvPr/>
          </p:nvSpPr>
          <p:spPr>
            <a:xfrm>
              <a:off x="2160294" y="631678"/>
              <a:ext cx="3930473" cy="3930474"/>
            </a:xfrm>
            <a:prstGeom prst="blockArc">
              <a:avLst>
                <a:gd fmla="val 0" name="adj1"/>
                <a:gd fmla="val 2700000" name="adj2"/>
                <a:gd fmla="val 3430" name="adj3"/>
              </a:avLst>
            </a:prstGeom>
            <a:solidFill>
              <a:srgbClr val="F632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0"/>
            <p:cNvSpPr/>
            <p:nvPr/>
          </p:nvSpPr>
          <p:spPr>
            <a:xfrm>
              <a:off x="2160294" y="631678"/>
              <a:ext cx="3930473" cy="3930474"/>
            </a:xfrm>
            <a:prstGeom prst="blockArc">
              <a:avLst>
                <a:gd fmla="val 18900000" name="adj1"/>
                <a:gd fmla="val 0" name="adj2"/>
                <a:gd fmla="val 3430" name="adj3"/>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
            <p:cNvSpPr/>
            <p:nvPr/>
          </p:nvSpPr>
          <p:spPr>
            <a:xfrm>
              <a:off x="2160294" y="631678"/>
              <a:ext cx="3930473" cy="3930474"/>
            </a:xfrm>
            <a:prstGeom prst="blockArc">
              <a:avLst>
                <a:gd fmla="val 16200000" name="adj1"/>
                <a:gd fmla="val 18900000" name="adj2"/>
                <a:gd fmla="val 3430" name="adj3"/>
              </a:avLst>
            </a:prstGeom>
            <a:solidFill>
              <a:srgbClr val="F632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0"/>
            <p:cNvSpPr/>
            <p:nvPr/>
          </p:nvSpPr>
          <p:spPr>
            <a:xfrm>
              <a:off x="3128723" y="1600108"/>
              <a:ext cx="1993614" cy="1993614"/>
            </a:xfrm>
            <a:custGeom>
              <a:rect b="b" l="l" r="r" t="t"/>
              <a:pathLst>
                <a:path extrusionOk="0" h="1993614" w="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cap="flat" cmpd="sng" w="50800">
              <a:solidFill>
                <a:srgbClr val="4C4C4C"/>
              </a:solidFill>
              <a:prstDash val="solid"/>
              <a:miter lim="800000"/>
              <a:headEnd len="sm" w="sm" type="none"/>
              <a:tailEnd len="sm" w="sm" type="none"/>
            </a:ln>
            <a:effectLst>
              <a:outerShdw blurRad="50800" rotWithShape="0" algn="tr" dir="8100000" dist="38100">
                <a:srgbClr val="000000">
                  <a:alpha val="40000"/>
                </a:srgbClr>
              </a:outerShdw>
            </a:effectLst>
          </p:spPr>
          <p:txBody>
            <a:bodyPr anchorCtr="0" anchor="ctr" bIns="307175" lIns="307175" spcFirstLastPara="1" rIns="307175" wrap="square" tIns="307175">
              <a:noAutofit/>
            </a:bodyPr>
            <a:lstStyle/>
            <a:p>
              <a:pPr indent="0" lvl="0" marL="0" marR="0" rtl="0" algn="ctr">
                <a:lnSpc>
                  <a:spcPct val="90000"/>
                </a:lnSpc>
                <a:spcBef>
                  <a:spcPts val="0"/>
                </a:spcBef>
                <a:spcAft>
                  <a:spcPts val="0"/>
                </a:spcAft>
                <a:buNone/>
              </a:pPr>
              <a:r>
                <a:t/>
              </a:r>
              <a:endParaRPr sz="1200">
                <a:solidFill>
                  <a:srgbClr val="4C4C4C"/>
                </a:solidFill>
                <a:latin typeface="Roboto"/>
                <a:ea typeface="Roboto"/>
                <a:cs typeface="Roboto"/>
                <a:sym typeface="Roboto"/>
              </a:endParaRPr>
            </a:p>
          </p:txBody>
        </p:sp>
        <p:sp>
          <p:nvSpPr>
            <p:cNvPr id="352" name="Google Shape;352;p20"/>
            <p:cNvSpPr/>
            <p:nvPr/>
          </p:nvSpPr>
          <p:spPr>
            <a:xfrm>
              <a:off x="3657379" y="19723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F6323E"/>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None/>
              </a:pPr>
              <a:r>
                <a:t/>
              </a:r>
              <a:endParaRPr sz="2100">
                <a:solidFill>
                  <a:schemeClr val="lt1"/>
                </a:solidFill>
                <a:latin typeface="Calibri"/>
                <a:ea typeface="Calibri"/>
                <a:cs typeface="Calibri"/>
                <a:sym typeface="Calibri"/>
              </a:endParaRPr>
            </a:p>
          </p:txBody>
        </p:sp>
        <p:sp>
          <p:nvSpPr>
            <p:cNvPr id="353" name="Google Shape;353;p20"/>
            <p:cNvSpPr/>
            <p:nvPr/>
          </p:nvSpPr>
          <p:spPr>
            <a:xfrm>
              <a:off x="5023178" y="762966"/>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CCCCCC"/>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None/>
              </a:pPr>
              <a:r>
                <a:t/>
              </a:r>
              <a:endParaRPr sz="2100">
                <a:solidFill>
                  <a:schemeClr val="lt1"/>
                </a:solidFill>
                <a:latin typeface="Calibri"/>
                <a:ea typeface="Calibri"/>
                <a:cs typeface="Calibri"/>
                <a:sym typeface="Calibri"/>
              </a:endParaRPr>
            </a:p>
          </p:txBody>
        </p:sp>
        <p:sp>
          <p:nvSpPr>
            <p:cNvPr id="354" name="Google Shape;354;p20"/>
            <p:cNvSpPr/>
            <p:nvPr/>
          </p:nvSpPr>
          <p:spPr>
            <a:xfrm>
              <a:off x="5588911" y="212876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F6323E"/>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None/>
              </a:pPr>
              <a:r>
                <a:t/>
              </a:r>
              <a:endParaRPr sz="2100">
                <a:solidFill>
                  <a:schemeClr val="lt1"/>
                </a:solidFill>
                <a:latin typeface="Calibri"/>
                <a:ea typeface="Calibri"/>
                <a:cs typeface="Calibri"/>
                <a:sym typeface="Calibri"/>
              </a:endParaRPr>
            </a:p>
          </p:txBody>
        </p:sp>
        <p:sp>
          <p:nvSpPr>
            <p:cNvPr id="355" name="Google Shape;355;p20"/>
            <p:cNvSpPr/>
            <p:nvPr/>
          </p:nvSpPr>
          <p:spPr>
            <a:xfrm>
              <a:off x="5023177" y="3494562"/>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rgbClr val="9D9D9D"/>
              </a:solidFill>
              <a:prstDash val="solid"/>
              <a:miter lim="800000"/>
              <a:headEnd len="sm" w="sm" type="none"/>
              <a:tailEnd len="sm" w="sm" type="none"/>
            </a:ln>
          </p:spPr>
          <p:txBody>
            <a:bodyPr anchorCtr="0" anchor="ctr" bIns="163775" lIns="163775" spcFirstLastPara="1" rIns="163775" wrap="square" tIns="163775">
              <a:noAutofit/>
            </a:bodyPr>
            <a:lstStyle/>
            <a:p>
              <a:pPr indent="0" lvl="0" marL="0" marR="0" rtl="0" algn="ctr">
                <a:lnSpc>
                  <a:spcPct val="90000"/>
                </a:lnSpc>
                <a:spcBef>
                  <a:spcPts val="0"/>
                </a:spcBef>
                <a:spcAft>
                  <a:spcPts val="0"/>
                </a:spcAft>
                <a:buNone/>
              </a:pPr>
              <a:r>
                <a:t/>
              </a:r>
              <a:endParaRPr sz="2100">
                <a:solidFill>
                  <a:schemeClr val="lt1"/>
                </a:solidFill>
                <a:latin typeface="Calibri"/>
                <a:ea typeface="Calibri"/>
                <a:cs typeface="Calibri"/>
                <a:sym typeface="Calibri"/>
              </a:endParaRPr>
            </a:p>
          </p:txBody>
        </p:sp>
        <p:sp>
          <p:nvSpPr>
            <p:cNvPr id="356" name="Google Shape;356;p20"/>
            <p:cNvSpPr/>
            <p:nvPr/>
          </p:nvSpPr>
          <p:spPr>
            <a:xfrm>
              <a:off x="3657379" y="4060295"/>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rgbClr val="F6323E"/>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None/>
              </a:pPr>
              <a:r>
                <a:t/>
              </a:r>
              <a:endParaRPr sz="4000">
                <a:solidFill>
                  <a:schemeClr val="lt1"/>
                </a:solidFill>
                <a:latin typeface="Calibri"/>
                <a:ea typeface="Calibri"/>
                <a:cs typeface="Calibri"/>
                <a:sym typeface="Calibri"/>
              </a:endParaRPr>
            </a:p>
          </p:txBody>
        </p:sp>
        <p:sp>
          <p:nvSpPr>
            <p:cNvPr id="357" name="Google Shape;357;p20"/>
            <p:cNvSpPr/>
            <p:nvPr/>
          </p:nvSpPr>
          <p:spPr>
            <a:xfrm>
              <a:off x="2291582" y="349456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rgbClr val="A8A8A8"/>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None/>
              </a:pPr>
              <a:r>
                <a:t/>
              </a:r>
              <a:endParaRPr sz="4000">
                <a:solidFill>
                  <a:schemeClr val="lt1"/>
                </a:solidFill>
                <a:latin typeface="Calibri"/>
                <a:ea typeface="Calibri"/>
                <a:cs typeface="Calibri"/>
                <a:sym typeface="Calibri"/>
              </a:endParaRPr>
            </a:p>
          </p:txBody>
        </p:sp>
        <p:sp>
          <p:nvSpPr>
            <p:cNvPr id="358" name="Google Shape;358;p20"/>
            <p:cNvSpPr/>
            <p:nvPr/>
          </p:nvSpPr>
          <p:spPr>
            <a:xfrm>
              <a:off x="1725851" y="2128764"/>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cap="flat" cmpd="sng" w="57150">
              <a:solidFill>
                <a:schemeClr val="dk1"/>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None/>
              </a:pPr>
              <a:r>
                <a:t/>
              </a:r>
              <a:endParaRPr sz="4000">
                <a:solidFill>
                  <a:schemeClr val="lt1"/>
                </a:solidFill>
                <a:latin typeface="Calibri"/>
                <a:ea typeface="Calibri"/>
                <a:cs typeface="Calibri"/>
                <a:sym typeface="Calibri"/>
              </a:endParaRPr>
            </a:p>
          </p:txBody>
        </p:sp>
        <p:sp>
          <p:nvSpPr>
            <p:cNvPr id="359" name="Google Shape;359;p20"/>
            <p:cNvSpPr/>
            <p:nvPr/>
          </p:nvSpPr>
          <p:spPr>
            <a:xfrm>
              <a:off x="2291581" y="762965"/>
              <a:ext cx="936302" cy="936302"/>
            </a:xfrm>
            <a:custGeom>
              <a:rect b="b" l="l" r="r" t="t"/>
              <a:pathLst>
                <a:path extrusionOk="0" h="936302" w="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cap="flat" cmpd="sng" w="57150">
              <a:solidFill>
                <a:srgbClr val="989898"/>
              </a:solidFill>
              <a:prstDash val="solid"/>
              <a:miter lim="800000"/>
              <a:headEnd len="sm" w="sm" type="none"/>
              <a:tailEnd len="sm" w="sm" type="none"/>
            </a:ln>
          </p:spPr>
          <p:txBody>
            <a:bodyPr anchorCtr="0" anchor="ctr" bIns="187900" lIns="187900" spcFirstLastPara="1" rIns="187900" wrap="square" tIns="187900">
              <a:noAutofit/>
            </a:bodyPr>
            <a:lstStyle/>
            <a:p>
              <a:pPr indent="0" lvl="0" marL="0" marR="0" rtl="0" algn="ctr">
                <a:lnSpc>
                  <a:spcPct val="90000"/>
                </a:lnSpc>
                <a:spcBef>
                  <a:spcPts val="0"/>
                </a:spcBef>
                <a:spcAft>
                  <a:spcPts val="0"/>
                </a:spcAft>
                <a:buNone/>
              </a:pPr>
              <a:r>
                <a:t/>
              </a:r>
              <a:endParaRPr sz="4000">
                <a:solidFill>
                  <a:schemeClr val="lt1"/>
                </a:solidFill>
                <a:latin typeface="Calibri"/>
                <a:ea typeface="Calibri"/>
                <a:cs typeface="Calibri"/>
                <a:sym typeface="Calibri"/>
              </a:endParaRPr>
            </a:p>
          </p:txBody>
        </p:sp>
      </p:grpSp>
      <p:pic>
        <p:nvPicPr>
          <p:cNvPr id="360" name="Google Shape;360;p20"/>
          <p:cNvPicPr preferRelativeResize="0"/>
          <p:nvPr/>
        </p:nvPicPr>
        <p:blipFill rotWithShape="1">
          <a:blip r:embed="rId2">
            <a:alphaModFix/>
          </a:blip>
          <a:srcRect b="0" l="0" r="0" t="0"/>
          <a:stretch/>
        </p:blipFill>
        <p:spPr>
          <a:xfrm>
            <a:off x="3906518" y="1572770"/>
            <a:ext cx="365816" cy="365816"/>
          </a:xfrm>
          <a:prstGeom prst="rect">
            <a:avLst/>
          </a:prstGeom>
          <a:noFill/>
          <a:ln>
            <a:noFill/>
          </a:ln>
        </p:spPr>
      </p:pic>
      <p:pic>
        <p:nvPicPr>
          <p:cNvPr id="361" name="Google Shape;361;p20"/>
          <p:cNvPicPr preferRelativeResize="0"/>
          <p:nvPr/>
        </p:nvPicPr>
        <p:blipFill rotWithShape="1">
          <a:blip r:embed="rId3">
            <a:alphaModFix/>
          </a:blip>
          <a:srcRect b="0" l="0" r="0" t="0"/>
          <a:stretch/>
        </p:blipFill>
        <p:spPr>
          <a:xfrm>
            <a:off x="4972122" y="3840710"/>
            <a:ext cx="365816" cy="365816"/>
          </a:xfrm>
          <a:prstGeom prst="rect">
            <a:avLst/>
          </a:prstGeom>
          <a:noFill/>
          <a:ln>
            <a:noFill/>
          </a:ln>
        </p:spPr>
      </p:pic>
      <p:pic>
        <p:nvPicPr>
          <p:cNvPr id="362" name="Google Shape;362;p20"/>
          <p:cNvPicPr preferRelativeResize="0"/>
          <p:nvPr/>
        </p:nvPicPr>
        <p:blipFill rotWithShape="1">
          <a:blip r:embed="rId4">
            <a:alphaModFix/>
          </a:blip>
          <a:srcRect b="0" l="0" r="0" t="0"/>
          <a:stretch/>
        </p:blipFill>
        <p:spPr>
          <a:xfrm>
            <a:off x="3285784" y="3229619"/>
            <a:ext cx="365816" cy="365816"/>
          </a:xfrm>
          <a:prstGeom prst="rect">
            <a:avLst/>
          </a:prstGeom>
          <a:noFill/>
          <a:ln>
            <a:noFill/>
          </a:ln>
        </p:spPr>
      </p:pic>
      <p:pic>
        <p:nvPicPr>
          <p:cNvPr id="363" name="Google Shape;363;p20"/>
          <p:cNvPicPr preferRelativeResize="0"/>
          <p:nvPr/>
        </p:nvPicPr>
        <p:blipFill rotWithShape="1">
          <a:blip r:embed="rId5">
            <a:alphaModFix/>
          </a:blip>
          <a:srcRect b="0" l="0" r="0" t="0"/>
          <a:stretch/>
        </p:blipFill>
        <p:spPr>
          <a:xfrm>
            <a:off x="3260129" y="2284117"/>
            <a:ext cx="365816" cy="365816"/>
          </a:xfrm>
          <a:prstGeom prst="rect">
            <a:avLst/>
          </a:prstGeom>
          <a:noFill/>
          <a:ln>
            <a:noFill/>
          </a:ln>
        </p:spPr>
      </p:pic>
      <p:pic>
        <p:nvPicPr>
          <p:cNvPr id="364" name="Google Shape;364;p20"/>
          <p:cNvPicPr preferRelativeResize="0"/>
          <p:nvPr/>
        </p:nvPicPr>
        <p:blipFill rotWithShape="1">
          <a:blip r:embed="rId6">
            <a:alphaModFix/>
          </a:blip>
          <a:srcRect b="0" l="0" r="0" t="0"/>
          <a:stretch/>
        </p:blipFill>
        <p:spPr>
          <a:xfrm>
            <a:off x="4871063" y="1518775"/>
            <a:ext cx="365816" cy="365816"/>
          </a:xfrm>
          <a:prstGeom prst="rect">
            <a:avLst/>
          </a:prstGeom>
          <a:noFill/>
          <a:ln>
            <a:noFill/>
          </a:ln>
        </p:spPr>
      </p:pic>
      <p:pic>
        <p:nvPicPr>
          <p:cNvPr id="365" name="Google Shape;365;p20"/>
          <p:cNvPicPr preferRelativeResize="0"/>
          <p:nvPr/>
        </p:nvPicPr>
        <p:blipFill rotWithShape="1">
          <a:blip r:embed="rId7">
            <a:alphaModFix/>
          </a:blip>
          <a:srcRect b="0" l="0" r="0" t="0"/>
          <a:stretch/>
        </p:blipFill>
        <p:spPr>
          <a:xfrm>
            <a:off x="5606880" y="2182634"/>
            <a:ext cx="365816" cy="365816"/>
          </a:xfrm>
          <a:prstGeom prst="rect">
            <a:avLst/>
          </a:prstGeom>
          <a:noFill/>
          <a:ln>
            <a:noFill/>
          </a:ln>
        </p:spPr>
      </p:pic>
      <p:pic>
        <p:nvPicPr>
          <p:cNvPr id="366" name="Google Shape;366;p20"/>
          <p:cNvPicPr preferRelativeResize="0"/>
          <p:nvPr/>
        </p:nvPicPr>
        <p:blipFill rotWithShape="1">
          <a:blip r:embed="rId8">
            <a:alphaModFix/>
          </a:blip>
          <a:srcRect b="0" l="0" r="0" t="0"/>
          <a:stretch/>
        </p:blipFill>
        <p:spPr>
          <a:xfrm>
            <a:off x="5641355" y="3145032"/>
            <a:ext cx="365816" cy="365816"/>
          </a:xfrm>
          <a:prstGeom prst="rect">
            <a:avLst/>
          </a:prstGeom>
          <a:noFill/>
          <a:ln>
            <a:noFill/>
          </a:ln>
        </p:spPr>
      </p:pic>
      <p:pic>
        <p:nvPicPr>
          <p:cNvPr id="367" name="Google Shape;367;p20"/>
          <p:cNvPicPr preferRelativeResize="0"/>
          <p:nvPr/>
        </p:nvPicPr>
        <p:blipFill rotWithShape="1">
          <a:blip r:embed="rId9">
            <a:alphaModFix/>
          </a:blip>
          <a:srcRect b="0" l="0" r="0" t="0"/>
          <a:stretch/>
        </p:blipFill>
        <p:spPr>
          <a:xfrm>
            <a:off x="4014639" y="3877794"/>
            <a:ext cx="365816" cy="365816"/>
          </a:xfrm>
          <a:prstGeom prst="rect">
            <a:avLst/>
          </a:prstGeom>
          <a:noFill/>
          <a:ln>
            <a:noFill/>
          </a:ln>
        </p:spPr>
      </p:pic>
      <p:sp>
        <p:nvSpPr>
          <p:cNvPr id="368" name="Google Shape;368;p20"/>
          <p:cNvSpPr txBox="1"/>
          <p:nvPr>
            <p:ph idx="28" type="body"/>
          </p:nvPr>
        </p:nvSpPr>
        <p:spPr>
          <a:xfrm>
            <a:off x="4052675" y="2723156"/>
            <a:ext cx="1182772" cy="3866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989898"/>
              </a:buClr>
              <a:buSzPts val="1100"/>
              <a:buFont typeface="Arial"/>
              <a:buNone/>
              <a:defRPr b="1" i="0" sz="1100" u="none" cap="none" strike="noStrike">
                <a:solidFill>
                  <a:srgbClr val="989898"/>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69" name="Google Shape;369;p20"/>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370" name="Google Shape;370;p20"/>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71" name="Google Shape;371;p20"/>
          <p:cNvPicPr preferRelativeResize="0"/>
          <p:nvPr/>
        </p:nvPicPr>
        <p:blipFill rotWithShape="1">
          <a:blip r:embed="rId10">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vider">
  <p:cSld name="2_Divider">
    <p:spTree>
      <p:nvGrpSpPr>
        <p:cNvPr id="21" name="Shape 21"/>
        <p:cNvGrpSpPr/>
        <p:nvPr/>
      </p:nvGrpSpPr>
      <p:grpSpPr>
        <a:xfrm>
          <a:off x="0" y="0"/>
          <a:ext cx="0" cy="0"/>
          <a:chOff x="0" y="0"/>
          <a:chExt cx="0" cy="0"/>
        </a:xfrm>
      </p:grpSpPr>
      <p:sp>
        <p:nvSpPr>
          <p:cNvPr id="22" name="Google Shape;22;p3"/>
          <p:cNvSpPr/>
          <p:nvPr>
            <p:ph idx="2" type="pic"/>
          </p:nvPr>
        </p:nvSpPr>
        <p:spPr>
          <a:xfrm>
            <a:off x="0" y="0"/>
            <a:ext cx="9144000" cy="514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900"/>
              <a:buFont typeface="Arial"/>
              <a:buNone/>
              <a:defRPr b="0" i="0" sz="9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3" name="Google Shape;23;p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p:txBody>
      </p:sp>
      <p:sp>
        <p:nvSpPr>
          <p:cNvPr id="24" name="Google Shape;24;p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1pPr>
            <a:lvl2pPr indent="0" lvl="1"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2pPr>
            <a:lvl3pPr indent="0" lvl="2"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3pPr>
            <a:lvl4pPr indent="0" lvl="3"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4pPr>
            <a:lvl5pPr indent="0" lvl="4"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5pPr>
            <a:lvl6pPr indent="0" lvl="5"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6pPr>
            <a:lvl7pPr indent="0" lvl="6"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7pPr>
            <a:lvl8pPr indent="0" lvl="7"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8pPr>
            <a:lvl9pPr indent="0" lvl="8" marL="0" marR="0" algn="r">
              <a:spcBef>
                <a:spcPts val="0"/>
              </a:spcBef>
              <a:spcAft>
                <a:spcPts val="0"/>
              </a:spcAft>
              <a:buClr>
                <a:srgbClr val="888888"/>
              </a:buClr>
              <a:buSzPts val="900"/>
              <a:buFont typeface="Proxima Nova"/>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pic>
        <p:nvPicPr>
          <p:cNvPr id="25" name="Google Shape;25;p3"/>
          <p:cNvPicPr preferRelativeResize="0"/>
          <p:nvPr/>
        </p:nvPicPr>
        <p:blipFill rotWithShape="1">
          <a:blip r:embed="rId2">
            <a:alphaModFix/>
          </a:blip>
          <a:srcRect b="0" l="0" r="0" t="0"/>
          <a:stretch/>
        </p:blipFill>
        <p:spPr>
          <a:xfrm>
            <a:off x="628650" y="546100"/>
            <a:ext cx="3259769" cy="4033989"/>
          </a:xfrm>
          <a:prstGeom prst="rect">
            <a:avLst/>
          </a:prstGeom>
          <a:noFill/>
          <a:ln>
            <a:noFill/>
          </a:ln>
        </p:spPr>
      </p:pic>
      <p:sp>
        <p:nvSpPr>
          <p:cNvPr id="26" name="Google Shape;26;p3"/>
          <p:cNvSpPr txBox="1"/>
          <p:nvPr/>
        </p:nvSpPr>
        <p:spPr>
          <a:xfrm>
            <a:off x="971550" y="1260629"/>
            <a:ext cx="2552886" cy="15802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400"/>
              <a:buFont typeface="Arial"/>
              <a:buNone/>
            </a:pPr>
            <a:r>
              <a:rPr b="0" i="0" lang="en-US" sz="1400" u="none" cap="none" strike="noStrike">
                <a:solidFill>
                  <a:schemeClr val="lt1"/>
                </a:solidFill>
                <a:latin typeface="Proxima Nova"/>
                <a:ea typeface="Proxima Nova"/>
                <a:cs typeface="Proxima Nova"/>
                <a:sym typeface="Proxima Nova"/>
              </a:rPr>
              <a:t>Edit Master text styles</a:t>
            </a:r>
            <a:endParaRPr b="0" i="0" sz="1800" u="none" cap="none" strike="noStrike">
              <a:solidFill>
                <a:schemeClr val="dk1"/>
              </a:solidFill>
              <a:latin typeface="Calibri"/>
              <a:ea typeface="Calibri"/>
              <a:cs typeface="Calibri"/>
              <a:sym typeface="Calibri"/>
            </a:endParaRPr>
          </a:p>
        </p:txBody>
      </p:sp>
      <p:pic>
        <p:nvPicPr>
          <p:cNvPr id="27" name="Google Shape;27;p3"/>
          <p:cNvPicPr preferRelativeResize="0"/>
          <p:nvPr/>
        </p:nvPicPr>
        <p:blipFill rotWithShape="1">
          <a:blip r:embed="rId2">
            <a:alphaModFix/>
          </a:blip>
          <a:srcRect b="0" l="0" r="0" t="0"/>
          <a:stretch/>
        </p:blipFill>
        <p:spPr>
          <a:xfrm>
            <a:off x="628650" y="546100"/>
            <a:ext cx="3259769" cy="4033989"/>
          </a:xfrm>
          <a:prstGeom prst="rect">
            <a:avLst/>
          </a:prstGeom>
          <a:noFill/>
          <a:ln>
            <a:noFill/>
          </a:ln>
        </p:spPr>
      </p:pic>
      <p:sp>
        <p:nvSpPr>
          <p:cNvPr id="28" name="Google Shape;28;p3"/>
          <p:cNvSpPr txBox="1"/>
          <p:nvPr/>
        </p:nvSpPr>
        <p:spPr>
          <a:xfrm>
            <a:off x="971550" y="1260629"/>
            <a:ext cx="2552886" cy="15802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400"/>
              <a:buFont typeface="Arial"/>
              <a:buNone/>
            </a:pPr>
            <a:r>
              <a:rPr b="0" i="0" lang="en-US" sz="1400" u="none" cap="none" strike="noStrike">
                <a:solidFill>
                  <a:schemeClr val="lt1"/>
                </a:solidFill>
                <a:latin typeface="Proxima Nova"/>
                <a:ea typeface="Proxima Nova"/>
                <a:cs typeface="Proxima Nova"/>
                <a:sym typeface="Proxima Nova"/>
              </a:rPr>
              <a:t>Edit Master text styles</a:t>
            </a:r>
            <a:endParaRPr b="0" i="0" sz="1800" u="none" cap="none" strike="noStrike">
              <a:solidFill>
                <a:schemeClr val="dk1"/>
              </a:solidFill>
              <a:latin typeface="Calibri"/>
              <a:ea typeface="Calibri"/>
              <a:cs typeface="Calibri"/>
              <a:sym typeface="Calibri"/>
            </a:endParaRPr>
          </a:p>
        </p:txBody>
      </p:sp>
    </p:spTree>
  </p:cSld>
  <p:clrMapOvr>
    <a:masterClrMapping/>
  </p:clrMapOvr>
  <p:extLst>
    <p:ext uri="{DCECCB84-F9BA-43D5-87BE-67443E8EF086}">
      <p15:sldGuideLst>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Custom Layout">
  <p:cSld name="9_Custom Layout">
    <p:spTree>
      <p:nvGrpSpPr>
        <p:cNvPr id="372" name="Shape 372"/>
        <p:cNvGrpSpPr/>
        <p:nvPr/>
      </p:nvGrpSpPr>
      <p:grpSpPr>
        <a:xfrm>
          <a:off x="0" y="0"/>
          <a:ext cx="0" cy="0"/>
          <a:chOff x="0" y="0"/>
          <a:chExt cx="0" cy="0"/>
        </a:xfrm>
      </p:grpSpPr>
      <p:sp>
        <p:nvSpPr>
          <p:cNvPr id="373" name="Google Shape;373;p2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4" name="Google Shape;374;p2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75" name="Google Shape;375;p21"/>
          <p:cNvSpPr txBox="1"/>
          <p:nvPr>
            <p:ph idx="1" type="body"/>
          </p:nvPr>
        </p:nvSpPr>
        <p:spPr>
          <a:xfrm>
            <a:off x="630238" y="1455738"/>
            <a:ext cx="2933700" cy="3060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20"/>
              <a:buFont typeface="Arial"/>
              <a:buNone/>
              <a:defRPr b="0" i="0" sz="182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76" name="Google Shape;376;p21"/>
          <p:cNvSpPr/>
          <p:nvPr>
            <p:ph idx="2" type="chart"/>
          </p:nvPr>
        </p:nvSpPr>
        <p:spPr>
          <a:xfrm>
            <a:off x="3676650" y="1466850"/>
            <a:ext cx="4845050" cy="3048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377" name="Google Shape;377;p21"/>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378" name="Google Shape;378;p21"/>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79" name="Google Shape;379;p21"/>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p:cSld name="Divider">
    <p:spTree>
      <p:nvGrpSpPr>
        <p:cNvPr id="29" name="Shape 29"/>
        <p:cNvGrpSpPr/>
        <p:nvPr/>
      </p:nvGrpSpPr>
      <p:grpSpPr>
        <a:xfrm>
          <a:off x="0" y="0"/>
          <a:ext cx="0" cy="0"/>
          <a:chOff x="0" y="0"/>
          <a:chExt cx="0" cy="0"/>
        </a:xfrm>
      </p:grpSpPr>
      <p:sp>
        <p:nvSpPr>
          <p:cNvPr id="30" name="Google Shape;30;p4"/>
          <p:cNvSpPr/>
          <p:nvPr/>
        </p:nvSpPr>
        <p:spPr>
          <a:xfrm>
            <a:off x="-431" y="0"/>
            <a:ext cx="9144000" cy="5143500"/>
          </a:xfrm>
          <a:prstGeom prst="rect">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 name="Google Shape;31;p4"/>
          <p:cNvSpPr txBox="1"/>
          <p:nvPr>
            <p:ph type="title"/>
          </p:nvPr>
        </p:nvSpPr>
        <p:spPr>
          <a:xfrm>
            <a:off x="630238" y="544498"/>
            <a:ext cx="5990568" cy="56240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1" type="ftr"/>
          </p:nvPr>
        </p:nvSpPr>
        <p:spPr>
          <a:xfrm>
            <a:off x="3028950" y="4767263"/>
            <a:ext cx="30861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lt1"/>
                </a:solidFill>
                <a:latin typeface="Proxima Nova"/>
                <a:ea typeface="Proxima Nova"/>
                <a:cs typeface="Proxima Nova"/>
                <a:sym typeface="Proxima Nova"/>
              </a:defRPr>
            </a:lvl1pPr>
            <a:lvl2pPr indent="0" lvl="1" marL="0" algn="r">
              <a:spcBef>
                <a:spcPts val="0"/>
              </a:spcBef>
              <a:buNone/>
              <a:defRPr b="0" i="0" sz="900" u="none" cap="none" strike="noStrike">
                <a:solidFill>
                  <a:schemeClr val="lt1"/>
                </a:solidFill>
                <a:latin typeface="Proxima Nova"/>
                <a:ea typeface="Proxima Nova"/>
                <a:cs typeface="Proxima Nova"/>
                <a:sym typeface="Proxima Nova"/>
              </a:defRPr>
            </a:lvl2pPr>
            <a:lvl3pPr indent="0" lvl="2" marL="0" algn="r">
              <a:spcBef>
                <a:spcPts val="0"/>
              </a:spcBef>
              <a:buNone/>
              <a:defRPr b="0" i="0" sz="900" u="none" cap="none" strike="noStrike">
                <a:solidFill>
                  <a:schemeClr val="lt1"/>
                </a:solidFill>
                <a:latin typeface="Proxima Nova"/>
                <a:ea typeface="Proxima Nova"/>
                <a:cs typeface="Proxima Nova"/>
                <a:sym typeface="Proxima Nova"/>
              </a:defRPr>
            </a:lvl3pPr>
            <a:lvl4pPr indent="0" lvl="3" marL="0" algn="r">
              <a:spcBef>
                <a:spcPts val="0"/>
              </a:spcBef>
              <a:buNone/>
              <a:defRPr b="0" i="0" sz="900" u="none" cap="none" strike="noStrike">
                <a:solidFill>
                  <a:schemeClr val="lt1"/>
                </a:solidFill>
                <a:latin typeface="Proxima Nova"/>
                <a:ea typeface="Proxima Nova"/>
                <a:cs typeface="Proxima Nova"/>
                <a:sym typeface="Proxima Nova"/>
              </a:defRPr>
            </a:lvl4pPr>
            <a:lvl5pPr indent="0" lvl="4" marL="0" algn="r">
              <a:spcBef>
                <a:spcPts val="0"/>
              </a:spcBef>
              <a:buNone/>
              <a:defRPr b="0" i="0" sz="900" u="none" cap="none" strike="noStrike">
                <a:solidFill>
                  <a:schemeClr val="lt1"/>
                </a:solidFill>
                <a:latin typeface="Proxima Nova"/>
                <a:ea typeface="Proxima Nova"/>
                <a:cs typeface="Proxima Nova"/>
                <a:sym typeface="Proxima Nova"/>
              </a:defRPr>
            </a:lvl5pPr>
            <a:lvl6pPr indent="0" lvl="5" marL="0" algn="r">
              <a:spcBef>
                <a:spcPts val="0"/>
              </a:spcBef>
              <a:buNone/>
              <a:defRPr b="0" i="0" sz="900" u="none" cap="none" strike="noStrike">
                <a:solidFill>
                  <a:schemeClr val="lt1"/>
                </a:solidFill>
                <a:latin typeface="Proxima Nova"/>
                <a:ea typeface="Proxima Nova"/>
                <a:cs typeface="Proxima Nova"/>
                <a:sym typeface="Proxima Nova"/>
              </a:defRPr>
            </a:lvl6pPr>
            <a:lvl7pPr indent="0" lvl="6" marL="0" algn="r">
              <a:spcBef>
                <a:spcPts val="0"/>
              </a:spcBef>
              <a:buNone/>
              <a:defRPr b="0" i="0" sz="900" u="none" cap="none" strike="noStrike">
                <a:solidFill>
                  <a:schemeClr val="lt1"/>
                </a:solidFill>
                <a:latin typeface="Proxima Nova"/>
                <a:ea typeface="Proxima Nova"/>
                <a:cs typeface="Proxima Nova"/>
                <a:sym typeface="Proxima Nova"/>
              </a:defRPr>
            </a:lvl7pPr>
            <a:lvl8pPr indent="0" lvl="7" marL="0" algn="r">
              <a:spcBef>
                <a:spcPts val="0"/>
              </a:spcBef>
              <a:buNone/>
              <a:defRPr b="0" i="0" sz="900" u="none" cap="none" strike="noStrike">
                <a:solidFill>
                  <a:schemeClr val="lt1"/>
                </a:solidFill>
                <a:latin typeface="Proxima Nova"/>
                <a:ea typeface="Proxima Nova"/>
                <a:cs typeface="Proxima Nova"/>
                <a:sym typeface="Proxima Nova"/>
              </a:defRPr>
            </a:lvl8pPr>
            <a:lvl9pPr indent="0" lvl="8" marL="0" algn="r">
              <a:spcBef>
                <a:spcPts val="0"/>
              </a:spcBef>
              <a:buNone/>
              <a:defRPr b="0" i="0" sz="9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pic>
        <p:nvPicPr>
          <p:cNvPr id="35" name="Google Shape;35;p4"/>
          <p:cNvPicPr preferRelativeResize="0"/>
          <p:nvPr/>
        </p:nvPicPr>
        <p:blipFill rotWithShape="1">
          <a:blip r:embed="rId2">
            <a:alphaModFix/>
          </a:blip>
          <a:srcRect b="0" l="0" r="0" t="0"/>
          <a:stretch/>
        </p:blipFill>
        <p:spPr>
          <a:xfrm>
            <a:off x="7611920" y="303610"/>
            <a:ext cx="909780" cy="242888"/>
          </a:xfrm>
          <a:prstGeom prst="rect">
            <a:avLst/>
          </a:prstGeom>
          <a:noFill/>
          <a:ln>
            <a:noFill/>
          </a:ln>
        </p:spPr>
      </p:pic>
      <p:sp>
        <p:nvSpPr>
          <p:cNvPr id="36" name="Google Shape;36;p4"/>
          <p:cNvSpPr/>
          <p:nvPr/>
        </p:nvSpPr>
        <p:spPr>
          <a:xfrm>
            <a:off x="0" y="0"/>
            <a:ext cx="9144000" cy="5143500"/>
          </a:xfrm>
          <a:prstGeom prst="rect">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7" name="Google Shape;37;p4"/>
          <p:cNvPicPr preferRelativeResize="0"/>
          <p:nvPr/>
        </p:nvPicPr>
        <p:blipFill rotWithShape="1">
          <a:blip r:embed="rId3">
            <a:alphaModFix/>
          </a:blip>
          <a:srcRect b="0" l="0" r="0" t="0"/>
          <a:stretch/>
        </p:blipFill>
        <p:spPr>
          <a:xfrm>
            <a:off x="7929288" y="210064"/>
            <a:ext cx="813630" cy="21721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2 Line Title and Content">
  <p:cSld name="1_2 Line Title and Content">
    <p:spTree>
      <p:nvGrpSpPr>
        <p:cNvPr id="38" name="Shape 38"/>
        <p:cNvGrpSpPr/>
        <p:nvPr/>
      </p:nvGrpSpPr>
      <p:grpSpPr>
        <a:xfrm>
          <a:off x="0" y="0"/>
          <a:ext cx="0" cy="0"/>
          <a:chOff x="0" y="0"/>
          <a:chExt cx="0" cy="0"/>
        </a:xfrm>
      </p:grpSpPr>
      <p:sp>
        <p:nvSpPr>
          <p:cNvPr id="39" name="Google Shape;39;p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5"/>
          <p:cNvSpPr txBox="1"/>
          <p:nvPr>
            <p:ph idx="1" type="body"/>
          </p:nvPr>
        </p:nvSpPr>
        <p:spPr>
          <a:xfrm>
            <a:off x="3303588" y="1816100"/>
            <a:ext cx="5265737" cy="261937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2" name="Google Shape;42;p5"/>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3" name="Google Shape;43;p5"/>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4" name="Google Shape;44;p5"/>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2 Line Title, Infographics and Caption">
  <p:cSld name="2_2 Line Title, Infographics and Caption">
    <p:spTree>
      <p:nvGrpSpPr>
        <p:cNvPr id="45" name="Shape 45"/>
        <p:cNvGrpSpPr/>
        <p:nvPr/>
      </p:nvGrpSpPr>
      <p:grpSpPr>
        <a:xfrm>
          <a:off x="0" y="0"/>
          <a:ext cx="0" cy="0"/>
          <a:chOff x="0" y="0"/>
          <a:chExt cx="0" cy="0"/>
        </a:xfrm>
      </p:grpSpPr>
      <p:sp>
        <p:nvSpPr>
          <p:cNvPr id="46" name="Google Shape;46;p6"/>
          <p:cNvSpPr/>
          <p:nvPr/>
        </p:nvSpPr>
        <p:spPr>
          <a:xfrm>
            <a:off x="-1" y="600076"/>
            <a:ext cx="9144001" cy="4543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7" name="Google Shape;47;p6"/>
          <p:cNvSpPr/>
          <p:nvPr/>
        </p:nvSpPr>
        <p:spPr>
          <a:xfrm>
            <a:off x="-3" y="-20049"/>
            <a:ext cx="9144001" cy="5143500"/>
          </a:xfrm>
          <a:prstGeom prst="rect">
            <a:avLst/>
          </a:prstGeom>
          <a:blipFill rotWithShape="1">
            <a:blip r:embed="rId2">
              <a:alphaModFix amt="17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48" name="Google Shape;48;p6"/>
          <p:cNvSpPr/>
          <p:nvPr>
            <p:ph idx="2" type="pic"/>
          </p:nvPr>
        </p:nvSpPr>
        <p:spPr>
          <a:xfrm>
            <a:off x="-2" y="-12112"/>
            <a:ext cx="9144002" cy="514767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9" name="Google Shape;49;p6"/>
          <p:cNvSpPr/>
          <p:nvPr>
            <p:ph idx="3" type="pic"/>
          </p:nvPr>
        </p:nvSpPr>
        <p:spPr>
          <a:xfrm>
            <a:off x="10220734" y="-3856910"/>
            <a:ext cx="9144001" cy="514767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 name="Google Shape;50;p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2" name="Google Shape;52;p6"/>
          <p:cNvSpPr txBox="1"/>
          <p:nvPr>
            <p:ph idx="1" type="body"/>
          </p:nvPr>
        </p:nvSpPr>
        <p:spPr>
          <a:xfrm>
            <a:off x="3213848" y="3489722"/>
            <a:ext cx="5355081" cy="837009"/>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750"/>
              </a:spcBef>
              <a:spcAft>
                <a:spcPts val="0"/>
              </a:spcAft>
              <a:buClr>
                <a:schemeClr val="dk1"/>
              </a:buClr>
              <a:buSzPts val="1200"/>
              <a:buFont typeface="Arial"/>
              <a:buChar char="•"/>
              <a:defRPr b="0" i="0" sz="12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53" name="Google Shape;53;p6"/>
          <p:cNvPicPr preferRelativeResize="0"/>
          <p:nvPr/>
        </p:nvPicPr>
        <p:blipFill rotWithShape="1">
          <a:blip r:embed="rId3">
            <a:alphaModFix/>
          </a:blip>
          <a:srcRect b="0" l="0" r="0" t="0"/>
          <a:stretch/>
        </p:blipFill>
        <p:spPr>
          <a:xfrm>
            <a:off x="3213847" y="2234762"/>
            <a:ext cx="5373512" cy="1110800"/>
          </a:xfrm>
          <a:prstGeom prst="rect">
            <a:avLst/>
          </a:prstGeom>
          <a:noFill/>
          <a:ln>
            <a:noFill/>
          </a:ln>
        </p:spPr>
      </p:pic>
      <p:sp>
        <p:nvSpPr>
          <p:cNvPr id="54" name="Google Shape;54;p6"/>
          <p:cNvSpPr txBox="1"/>
          <p:nvPr/>
        </p:nvSpPr>
        <p:spPr>
          <a:xfrm>
            <a:off x="642167" y="610235"/>
            <a:ext cx="5493203" cy="864394"/>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F5333F"/>
              </a:buClr>
              <a:buSzPts val="3600"/>
              <a:buFont typeface="Arial"/>
              <a:buNone/>
            </a:pPr>
            <a:r>
              <a:rPr b="0" lang="en-US" sz="3600">
                <a:solidFill>
                  <a:srgbClr val="F5333F"/>
                </a:solidFill>
                <a:latin typeface="Arial"/>
                <a:ea typeface="Arial"/>
                <a:cs typeface="Arial"/>
                <a:sym typeface="Arial"/>
              </a:rPr>
              <a:t>Click to add Title</a:t>
            </a:r>
            <a:endParaRPr b="0" sz="3600">
              <a:solidFill>
                <a:srgbClr val="F5333F"/>
              </a:solidFill>
              <a:latin typeface="Arial"/>
              <a:ea typeface="Arial"/>
              <a:cs typeface="Arial"/>
              <a:sym typeface="Arial"/>
            </a:endParaRPr>
          </a:p>
        </p:txBody>
      </p:sp>
      <p:sp>
        <p:nvSpPr>
          <p:cNvPr id="55" name="Google Shape;55;p6"/>
          <p:cNvSpPr/>
          <p:nvPr/>
        </p:nvSpPr>
        <p:spPr>
          <a:xfrm>
            <a:off x="11718595" y="3690308"/>
            <a:ext cx="870" cy="1071"/>
          </a:xfrm>
          <a:custGeom>
            <a:rect b="b" l="l" r="r" t="t"/>
            <a:pathLst>
              <a:path extrusionOk="0" h="1071" w="870">
                <a:moveTo>
                  <a:pt x="0" y="0"/>
                </a:moveTo>
                <a:lnTo>
                  <a:pt x="870" y="0"/>
                </a:lnTo>
                <a:lnTo>
                  <a:pt x="870" y="1071"/>
                </a:lnTo>
                <a:lnTo>
                  <a:pt x="0" y="0"/>
                </a:lnTo>
                <a:close/>
              </a:path>
            </a:pathLst>
          </a:cu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extLst>
    <p:ext uri="{DCECCB84-F9BA-43D5-87BE-67443E8EF086}">
      <p15:sldGuideLst>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vider">
  <p:cSld name="1_Divider">
    <p:spTree>
      <p:nvGrpSpPr>
        <p:cNvPr id="56" name="Shape 56"/>
        <p:cNvGrpSpPr/>
        <p:nvPr/>
      </p:nvGrpSpPr>
      <p:grpSpPr>
        <a:xfrm>
          <a:off x="0" y="0"/>
          <a:ext cx="0" cy="0"/>
          <a:chOff x="0" y="0"/>
          <a:chExt cx="0" cy="0"/>
        </a:xfrm>
      </p:grpSpPr>
      <p:sp>
        <p:nvSpPr>
          <p:cNvPr id="57" name="Google Shape;57;p7"/>
          <p:cNvSpPr/>
          <p:nvPr>
            <p:ph idx="2" type="pic"/>
          </p:nvPr>
        </p:nvSpPr>
        <p:spPr>
          <a:xfrm>
            <a:off x="0" y="0"/>
            <a:ext cx="9144000" cy="514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900"/>
              <a:buFont typeface="Arial"/>
              <a:buNone/>
              <a:defRPr b="0" i="0" sz="9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8" name="Google Shape;58;p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0" name="Google Shape;60;p7"/>
          <p:cNvPicPr preferRelativeResize="0"/>
          <p:nvPr/>
        </p:nvPicPr>
        <p:blipFill rotWithShape="1">
          <a:blip r:embed="rId2">
            <a:alphaModFix/>
          </a:blip>
          <a:srcRect b="0" l="0" r="0" t="0"/>
          <a:stretch/>
        </p:blipFill>
        <p:spPr>
          <a:xfrm>
            <a:off x="628650" y="546100"/>
            <a:ext cx="3259769" cy="4033989"/>
          </a:xfrm>
          <a:prstGeom prst="rect">
            <a:avLst/>
          </a:prstGeom>
          <a:noFill/>
          <a:ln>
            <a:noFill/>
          </a:ln>
        </p:spPr>
      </p:pic>
      <p:sp>
        <p:nvSpPr>
          <p:cNvPr id="61" name="Google Shape;61;p7"/>
          <p:cNvSpPr txBox="1"/>
          <p:nvPr/>
        </p:nvSpPr>
        <p:spPr>
          <a:xfrm>
            <a:off x="971550" y="1260629"/>
            <a:ext cx="2552886" cy="15802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400"/>
              <a:buFont typeface="Arial"/>
              <a:buNone/>
            </a:pPr>
            <a:r>
              <a:rPr lang="en-US" sz="1400">
                <a:solidFill>
                  <a:schemeClr val="lt1"/>
                </a:solidFill>
                <a:latin typeface="Proxima Nova"/>
                <a:ea typeface="Proxima Nova"/>
                <a:cs typeface="Proxima Nova"/>
                <a:sym typeface="Proxima Nova"/>
              </a:rPr>
              <a:t>Edit Master text styles</a:t>
            </a:r>
            <a:endParaRPr/>
          </a:p>
        </p:txBody>
      </p:sp>
      <p:pic>
        <p:nvPicPr>
          <p:cNvPr id="62" name="Google Shape;62;p7"/>
          <p:cNvPicPr preferRelativeResize="0"/>
          <p:nvPr/>
        </p:nvPicPr>
        <p:blipFill rotWithShape="1">
          <a:blip r:embed="rId2">
            <a:alphaModFix/>
          </a:blip>
          <a:srcRect b="0" l="0" r="0" t="0"/>
          <a:stretch/>
        </p:blipFill>
        <p:spPr>
          <a:xfrm>
            <a:off x="628650" y="546100"/>
            <a:ext cx="3259769" cy="4033989"/>
          </a:xfrm>
          <a:prstGeom prst="rect">
            <a:avLst/>
          </a:prstGeom>
          <a:noFill/>
          <a:ln>
            <a:noFill/>
          </a:ln>
        </p:spPr>
      </p:pic>
      <p:sp>
        <p:nvSpPr>
          <p:cNvPr id="63" name="Google Shape;63;p7"/>
          <p:cNvSpPr txBox="1"/>
          <p:nvPr/>
        </p:nvSpPr>
        <p:spPr>
          <a:xfrm>
            <a:off x="971550" y="1260629"/>
            <a:ext cx="2552886" cy="158022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400"/>
              <a:buFont typeface="Arial"/>
              <a:buNone/>
            </a:pPr>
            <a:r>
              <a:rPr lang="en-US" sz="1400">
                <a:solidFill>
                  <a:schemeClr val="lt1"/>
                </a:solidFill>
                <a:latin typeface="Proxima Nova"/>
                <a:ea typeface="Proxima Nova"/>
                <a:cs typeface="Proxima Nova"/>
                <a:sym typeface="Proxima Nova"/>
              </a:rPr>
              <a:t>Edit Master text styles</a:t>
            </a:r>
            <a:endParaRPr/>
          </a:p>
        </p:txBody>
      </p:sp>
    </p:spTree>
  </p:cSld>
  <p:clrMapOvr>
    <a:masterClrMapping/>
  </p:clrMapOvr>
  <p:extLst>
    <p:ext uri="{DCECCB84-F9BA-43D5-87BE-67443E8EF086}">
      <p15:sldGuideLst>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3 picture with caption" showMasterSp="0">
  <p:cSld name="Title and 3 picture with caption">
    <p:spTree>
      <p:nvGrpSpPr>
        <p:cNvPr id="64" name="Shape 64"/>
        <p:cNvGrpSpPr/>
        <p:nvPr/>
      </p:nvGrpSpPr>
      <p:grpSpPr>
        <a:xfrm>
          <a:off x="0" y="0"/>
          <a:ext cx="0" cy="0"/>
          <a:chOff x="0" y="0"/>
          <a:chExt cx="0" cy="0"/>
        </a:xfrm>
      </p:grpSpPr>
      <p:sp>
        <p:nvSpPr>
          <p:cNvPr id="65" name="Google Shape;65;p8"/>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66" name="Google Shape;66;p8"/>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67" name="Google Shape;67;p8"/>
          <p:cNvSpPr txBox="1"/>
          <p:nvPr>
            <p:ph type="title"/>
          </p:nvPr>
        </p:nvSpPr>
        <p:spPr>
          <a:xfrm>
            <a:off x="629841" y="600075"/>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8"/>
          <p:cNvSpPr/>
          <p:nvPr>
            <p:ph idx="2" type="pic"/>
          </p:nvPr>
        </p:nvSpPr>
        <p:spPr>
          <a:xfrm>
            <a:off x="1445363" y="1382268"/>
            <a:ext cx="1668121" cy="1946672"/>
          </a:xfrm>
          <a:prstGeom prst="rect">
            <a:avLst/>
          </a:prstGeom>
          <a:noFill/>
          <a:ln>
            <a:noFill/>
          </a:ln>
          <a:effectLst>
            <a:outerShdw blurRad="50800" rotWithShape="0" algn="r" dir="10800000" dist="38100">
              <a:srgbClr val="000000">
                <a:alpha val="40000"/>
              </a:srgbClr>
            </a:outerShdw>
          </a:effectLst>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69" name="Google Shape;69;p8"/>
          <p:cNvSpPr/>
          <p:nvPr>
            <p:ph idx="3" type="pic"/>
          </p:nvPr>
        </p:nvSpPr>
        <p:spPr>
          <a:xfrm>
            <a:off x="3744984" y="1382268"/>
            <a:ext cx="1654032" cy="1946672"/>
          </a:xfrm>
          <a:prstGeom prst="rect">
            <a:avLst/>
          </a:prstGeom>
          <a:noFill/>
          <a:ln>
            <a:noFill/>
          </a:ln>
          <a:effectLst>
            <a:outerShdw blurRad="50800" rotWithShape="0" algn="r" dir="10800000" dist="38100">
              <a:srgbClr val="000000">
                <a:alpha val="40000"/>
              </a:srgbClr>
            </a:outerShdw>
          </a:effectLst>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0" name="Google Shape;70;p8"/>
          <p:cNvSpPr/>
          <p:nvPr>
            <p:ph idx="4" type="pic"/>
          </p:nvPr>
        </p:nvSpPr>
        <p:spPr>
          <a:xfrm>
            <a:off x="6055443" y="1382268"/>
            <a:ext cx="1654032" cy="1946672"/>
          </a:xfrm>
          <a:prstGeom prst="rect">
            <a:avLst/>
          </a:prstGeom>
          <a:noFill/>
          <a:ln>
            <a:noFill/>
          </a:ln>
          <a:effectLst>
            <a:outerShdw blurRad="50800" rotWithShape="0" algn="r" dir="10800000" dist="38100">
              <a:srgbClr val="000000">
                <a:alpha val="40000"/>
              </a:srgbClr>
            </a:outerShdw>
          </a:effectLst>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1" name="Google Shape;71;p8"/>
          <p:cNvSpPr txBox="1"/>
          <p:nvPr>
            <p:ph idx="1" type="body"/>
          </p:nvPr>
        </p:nvSpPr>
        <p:spPr>
          <a:xfrm>
            <a:off x="1439466" y="3519224"/>
            <a:ext cx="1674019" cy="2764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F0000"/>
              </a:buClr>
              <a:buSzPts val="1215"/>
              <a:buFont typeface="Arial"/>
              <a:buNone/>
              <a:defRPr b="1" i="0" sz="1215" u="none" cap="none" strike="noStrike">
                <a:solidFill>
                  <a:srgbClr val="FF0000"/>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2" name="Google Shape;72;p8"/>
          <p:cNvSpPr txBox="1"/>
          <p:nvPr>
            <p:ph idx="5" type="body"/>
          </p:nvPr>
        </p:nvSpPr>
        <p:spPr>
          <a:xfrm>
            <a:off x="3744985" y="3519224"/>
            <a:ext cx="1654032" cy="27648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F0000"/>
              </a:buClr>
              <a:buSzPts val="1215"/>
              <a:buFont typeface="Arial"/>
              <a:buNone/>
              <a:defRPr b="1" i="0" sz="1215" u="none" cap="none" strike="noStrike">
                <a:solidFill>
                  <a:srgbClr val="FF0000"/>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3" name="Google Shape;73;p8"/>
          <p:cNvSpPr txBox="1"/>
          <p:nvPr>
            <p:ph idx="6" type="body"/>
          </p:nvPr>
        </p:nvSpPr>
        <p:spPr>
          <a:xfrm>
            <a:off x="6050503" y="3519223"/>
            <a:ext cx="1654032" cy="28396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FF0000"/>
              </a:buClr>
              <a:buSzPts val="1215"/>
              <a:buFont typeface="Arial"/>
              <a:buNone/>
              <a:defRPr b="1" i="0" sz="1215" u="none" cap="none" strike="noStrike">
                <a:solidFill>
                  <a:srgbClr val="FF0000"/>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4" name="Google Shape;74;p8"/>
          <p:cNvSpPr txBox="1"/>
          <p:nvPr>
            <p:ph idx="7" type="body"/>
          </p:nvPr>
        </p:nvSpPr>
        <p:spPr>
          <a:xfrm>
            <a:off x="1439863" y="3862520"/>
            <a:ext cx="1674019" cy="67128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940"/>
              <a:buFont typeface="Arial"/>
              <a:buNone/>
              <a:defRPr b="0" i="0" sz="939"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5" name="Google Shape;75;p8"/>
          <p:cNvSpPr txBox="1"/>
          <p:nvPr>
            <p:ph idx="8" type="body"/>
          </p:nvPr>
        </p:nvSpPr>
        <p:spPr>
          <a:xfrm>
            <a:off x="3735388" y="3862520"/>
            <a:ext cx="1674019" cy="67128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940"/>
              <a:buFont typeface="Arial"/>
              <a:buNone/>
              <a:defRPr b="0" i="0" sz="939"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6" name="Google Shape;76;p8"/>
          <p:cNvSpPr txBox="1"/>
          <p:nvPr>
            <p:ph idx="9" type="body"/>
          </p:nvPr>
        </p:nvSpPr>
        <p:spPr>
          <a:xfrm>
            <a:off x="6050502" y="3862520"/>
            <a:ext cx="1658973" cy="67128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940"/>
              <a:buFont typeface="Arial"/>
              <a:buNone/>
              <a:defRPr b="0" i="0" sz="939"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7" name="Google Shape;77;p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79" name="Google Shape;79;p8"/>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2210">
          <p15:clr>
            <a:srgbClr val="FBAE40"/>
          </p15:clr>
        </p15:guide>
        <p15:guide id="2" orient="horz" pos="2391">
          <p15:clr>
            <a:srgbClr val="FBAE40"/>
          </p15:clr>
        </p15:guide>
        <p15:guide id="3" orient="horz" pos="2096">
          <p15:clr>
            <a:srgbClr val="FBAE40"/>
          </p15:clr>
        </p15:guide>
        <p15:guide id="4" orient="horz" pos="378">
          <p15:clr>
            <a:srgbClr val="FBAE40"/>
          </p15:clr>
        </p15:guide>
        <p15:guide id="5" pos="907">
          <p15:clr>
            <a:srgbClr val="FBAE40"/>
          </p15:clr>
        </p15:guide>
        <p15:guide id="6" orient="horz" pos="872">
          <p15:clr>
            <a:srgbClr val="FBAE40"/>
          </p15:clr>
        </p15:guide>
        <p15:guide id="7" pos="1961">
          <p15:clr>
            <a:srgbClr val="FBAE40"/>
          </p15:clr>
        </p15:guide>
        <p15:guide id="8" pos="2353">
          <p15:clr>
            <a:srgbClr val="FBAE40"/>
          </p15:clr>
        </p15:guide>
        <p15:guide id="9" pos="3407">
          <p15:clr>
            <a:srgbClr val="FBAE40"/>
          </p15:clr>
        </p15:guide>
        <p15:guide id="10" pos="3810">
          <p15:clr>
            <a:srgbClr val="FBAE40"/>
          </p15:clr>
        </p15:guide>
        <p15:guide id="11" pos="48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howMasterSp="0">
  <p:cSld name="Title and Content">
    <p:spTree>
      <p:nvGrpSpPr>
        <p:cNvPr id="80" name="Shape 80"/>
        <p:cNvGrpSpPr/>
        <p:nvPr/>
      </p:nvGrpSpPr>
      <p:grpSpPr>
        <a:xfrm>
          <a:off x="0" y="0"/>
          <a:ext cx="0" cy="0"/>
          <a:chOff x="0" y="0"/>
          <a:chExt cx="0" cy="0"/>
        </a:xfrm>
      </p:grpSpPr>
      <p:sp>
        <p:nvSpPr>
          <p:cNvPr id="81" name="Google Shape;81;p9"/>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82" name="Google Shape;82;p9"/>
          <p:cNvSpPr txBox="1"/>
          <p:nvPr>
            <p:ph type="title"/>
          </p:nvPr>
        </p:nvSpPr>
        <p:spPr>
          <a:xfrm>
            <a:off x="629841" y="616199"/>
            <a:ext cx="3612150" cy="434679"/>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9"/>
          <p:cNvSpPr/>
          <p:nvPr/>
        </p:nvSpPr>
        <p:spPr>
          <a:xfrm>
            <a:off x="591700" y="1822542"/>
            <a:ext cx="1836663" cy="1843021"/>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84" name="Google Shape;84;p9"/>
          <p:cNvSpPr/>
          <p:nvPr/>
        </p:nvSpPr>
        <p:spPr>
          <a:xfrm>
            <a:off x="2586608" y="1819788"/>
            <a:ext cx="1818181" cy="1843021"/>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85" name="Google Shape;85;p9"/>
          <p:cNvSpPr/>
          <p:nvPr/>
        </p:nvSpPr>
        <p:spPr>
          <a:xfrm>
            <a:off x="6603923" y="1808792"/>
            <a:ext cx="1868349" cy="1843021"/>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86" name="Google Shape;86;p9"/>
          <p:cNvSpPr/>
          <p:nvPr/>
        </p:nvSpPr>
        <p:spPr>
          <a:xfrm>
            <a:off x="4604246" y="1819788"/>
            <a:ext cx="1843021" cy="1843021"/>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87" name="Google Shape;87;p9"/>
          <p:cNvSpPr/>
          <p:nvPr/>
        </p:nvSpPr>
        <p:spPr>
          <a:xfrm>
            <a:off x="673283" y="1950244"/>
            <a:ext cx="263289" cy="263289"/>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88" name="Google Shape;88;p9"/>
          <p:cNvSpPr/>
          <p:nvPr/>
        </p:nvSpPr>
        <p:spPr>
          <a:xfrm>
            <a:off x="6777923" y="1956818"/>
            <a:ext cx="263289" cy="263289"/>
          </a:xfrm>
          <a:prstGeom prst="ellipse">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89" name="Google Shape;89;p9"/>
          <p:cNvSpPr/>
          <p:nvPr/>
        </p:nvSpPr>
        <p:spPr>
          <a:xfrm>
            <a:off x="4719917" y="1957683"/>
            <a:ext cx="263289" cy="263289"/>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pic>
        <p:nvPicPr>
          <p:cNvPr id="90" name="Google Shape;90;p9"/>
          <p:cNvPicPr preferRelativeResize="0"/>
          <p:nvPr/>
        </p:nvPicPr>
        <p:blipFill rotWithShape="1">
          <a:blip r:embed="rId2">
            <a:alphaModFix/>
          </a:blip>
          <a:srcRect b="0" l="0" r="0" t="0"/>
          <a:stretch/>
        </p:blipFill>
        <p:spPr>
          <a:xfrm>
            <a:off x="755392" y="2035413"/>
            <a:ext cx="103152" cy="94468"/>
          </a:xfrm>
          <a:prstGeom prst="rect">
            <a:avLst/>
          </a:prstGeom>
          <a:noFill/>
          <a:ln>
            <a:noFill/>
          </a:ln>
        </p:spPr>
      </p:pic>
      <p:sp>
        <p:nvSpPr>
          <p:cNvPr id="91" name="Google Shape;91;p9"/>
          <p:cNvSpPr/>
          <p:nvPr/>
        </p:nvSpPr>
        <p:spPr>
          <a:xfrm>
            <a:off x="2681861" y="1946687"/>
            <a:ext cx="263289" cy="263289"/>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pic>
        <p:nvPicPr>
          <p:cNvPr id="92" name="Google Shape;92;p9"/>
          <p:cNvPicPr preferRelativeResize="0"/>
          <p:nvPr/>
        </p:nvPicPr>
        <p:blipFill rotWithShape="1">
          <a:blip r:embed="rId2">
            <a:alphaModFix/>
          </a:blip>
          <a:srcRect b="0" l="0" r="0" t="0"/>
          <a:stretch/>
        </p:blipFill>
        <p:spPr>
          <a:xfrm>
            <a:off x="2763970" y="2028697"/>
            <a:ext cx="103152" cy="94468"/>
          </a:xfrm>
          <a:prstGeom prst="rect">
            <a:avLst/>
          </a:prstGeom>
          <a:noFill/>
          <a:ln>
            <a:noFill/>
          </a:ln>
        </p:spPr>
      </p:pic>
      <p:pic>
        <p:nvPicPr>
          <p:cNvPr id="93" name="Google Shape;93;p9"/>
          <p:cNvPicPr preferRelativeResize="0"/>
          <p:nvPr/>
        </p:nvPicPr>
        <p:blipFill rotWithShape="1">
          <a:blip r:embed="rId2">
            <a:alphaModFix/>
          </a:blip>
          <a:srcRect b="0" l="0" r="0" t="0"/>
          <a:stretch/>
        </p:blipFill>
        <p:spPr>
          <a:xfrm>
            <a:off x="6860032" y="2040628"/>
            <a:ext cx="103152" cy="94468"/>
          </a:xfrm>
          <a:prstGeom prst="rect">
            <a:avLst/>
          </a:prstGeom>
          <a:noFill/>
          <a:ln>
            <a:noFill/>
          </a:ln>
        </p:spPr>
      </p:pic>
      <p:pic>
        <p:nvPicPr>
          <p:cNvPr id="94" name="Google Shape;94;p9"/>
          <p:cNvPicPr preferRelativeResize="0"/>
          <p:nvPr/>
        </p:nvPicPr>
        <p:blipFill rotWithShape="1">
          <a:blip r:embed="rId2">
            <a:alphaModFix/>
          </a:blip>
          <a:srcRect b="0" l="0" r="0" t="0"/>
          <a:stretch/>
        </p:blipFill>
        <p:spPr>
          <a:xfrm>
            <a:off x="4802026" y="2044245"/>
            <a:ext cx="103152" cy="94468"/>
          </a:xfrm>
          <a:prstGeom prst="rect">
            <a:avLst/>
          </a:prstGeom>
          <a:noFill/>
          <a:ln>
            <a:noFill/>
          </a:ln>
        </p:spPr>
      </p:pic>
      <p:sp>
        <p:nvSpPr>
          <p:cNvPr id="95" name="Google Shape;95;p9"/>
          <p:cNvSpPr txBox="1"/>
          <p:nvPr>
            <p:ph idx="1" type="body"/>
          </p:nvPr>
        </p:nvSpPr>
        <p:spPr>
          <a:xfrm>
            <a:off x="772836" y="2352226"/>
            <a:ext cx="1495407" cy="1985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15"/>
              <a:buFont typeface="Arial"/>
              <a:buNone/>
              <a:defRPr b="1" i="0" sz="1215"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6" name="Google Shape;96;p9"/>
          <p:cNvSpPr txBox="1"/>
          <p:nvPr>
            <p:ph idx="2" type="body"/>
          </p:nvPr>
        </p:nvSpPr>
        <p:spPr>
          <a:xfrm>
            <a:off x="2752107" y="2352226"/>
            <a:ext cx="1495407" cy="1985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15"/>
              <a:buFont typeface="Arial"/>
              <a:buNone/>
              <a:defRPr b="1" i="0" sz="1215"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7" name="Google Shape;97;p9"/>
          <p:cNvSpPr txBox="1"/>
          <p:nvPr>
            <p:ph idx="3" type="body"/>
          </p:nvPr>
        </p:nvSpPr>
        <p:spPr>
          <a:xfrm>
            <a:off x="4782484" y="2352226"/>
            <a:ext cx="1495407" cy="1985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15"/>
              <a:buFont typeface="Arial"/>
              <a:buNone/>
              <a:defRPr b="1" i="0" sz="1215"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8" name="Google Shape;98;p9"/>
          <p:cNvSpPr txBox="1"/>
          <p:nvPr>
            <p:ph idx="4" type="body"/>
          </p:nvPr>
        </p:nvSpPr>
        <p:spPr>
          <a:xfrm>
            <a:off x="6844575" y="2352226"/>
            <a:ext cx="1495407" cy="19854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15"/>
              <a:buFont typeface="Arial"/>
              <a:buNone/>
              <a:defRPr b="1" i="0" sz="1215"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9" name="Google Shape;99;p9"/>
          <p:cNvSpPr txBox="1"/>
          <p:nvPr>
            <p:ph idx="5" type="body"/>
          </p:nvPr>
        </p:nvSpPr>
        <p:spPr>
          <a:xfrm>
            <a:off x="766677" y="2633826"/>
            <a:ext cx="1495407" cy="8001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940"/>
              <a:buFont typeface="Arial"/>
              <a:buNone/>
              <a:defRPr b="0" i="0" sz="939"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0" name="Google Shape;100;p9"/>
          <p:cNvSpPr txBox="1"/>
          <p:nvPr>
            <p:ph idx="6" type="body"/>
          </p:nvPr>
        </p:nvSpPr>
        <p:spPr>
          <a:xfrm>
            <a:off x="2752106" y="2633878"/>
            <a:ext cx="1495407" cy="8001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30"/>
              <a:buFont typeface="Arial"/>
              <a:buNone/>
              <a:defRPr b="0" i="0" sz="83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1" name="Google Shape;101;p9"/>
          <p:cNvSpPr txBox="1"/>
          <p:nvPr>
            <p:ph idx="7" type="body"/>
          </p:nvPr>
        </p:nvSpPr>
        <p:spPr>
          <a:xfrm>
            <a:off x="4782484" y="2633826"/>
            <a:ext cx="1495407" cy="8001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30"/>
              <a:buFont typeface="Arial"/>
              <a:buNone/>
              <a:defRPr b="0" i="0" sz="83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2" name="Google Shape;102;p9"/>
          <p:cNvSpPr txBox="1"/>
          <p:nvPr>
            <p:ph idx="8" type="body"/>
          </p:nvPr>
        </p:nvSpPr>
        <p:spPr>
          <a:xfrm>
            <a:off x="6843084" y="2633826"/>
            <a:ext cx="1495407" cy="80017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30"/>
              <a:buFont typeface="Arial"/>
              <a:buNone/>
              <a:defRPr b="0" i="0" sz="83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3" name="Google Shape;103;p9"/>
          <p:cNvSpPr txBox="1"/>
          <p:nvPr>
            <p:ph idx="10" type="dt"/>
          </p:nvPr>
        </p:nvSpPr>
        <p:spPr>
          <a:xfrm>
            <a:off x="638175"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9"/>
          <p:cNvSpPr txBox="1"/>
          <p:nvPr>
            <p:ph idx="11" type="ftr"/>
          </p:nvPr>
        </p:nvSpPr>
        <p:spPr>
          <a:xfrm>
            <a:off x="3038475" y="4767263"/>
            <a:ext cx="30861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5" name="Google Shape;105;p9"/>
          <p:cNvSpPr txBox="1"/>
          <p:nvPr>
            <p:ph idx="12" type="sldNum"/>
          </p:nvPr>
        </p:nvSpPr>
        <p:spPr>
          <a:xfrm>
            <a:off x="6467475"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06" name="Google Shape;106;p9"/>
          <p:cNvPicPr preferRelativeResize="0"/>
          <p:nvPr/>
        </p:nvPicPr>
        <p:blipFill rotWithShape="1">
          <a:blip r:embed="rId3">
            <a:alphaModFix/>
          </a:blip>
          <a:srcRect b="0" l="0" r="0" t="0"/>
          <a:stretch/>
        </p:blipFill>
        <p:spPr>
          <a:xfrm>
            <a:off x="7611920" y="303610"/>
            <a:ext cx="909780" cy="242888"/>
          </a:xfrm>
          <a:prstGeom prst="rect">
            <a:avLst/>
          </a:prstGeom>
          <a:noFill/>
          <a:ln>
            <a:noFill/>
          </a:ln>
        </p:spPr>
      </p:pic>
      <p:sp>
        <p:nvSpPr>
          <p:cNvPr id="107" name="Google Shape;107;p9"/>
          <p:cNvSpPr/>
          <p:nvPr/>
        </p:nvSpPr>
        <p:spPr>
          <a:xfrm>
            <a:off x="0" y="0"/>
            <a:ext cx="9144000" cy="3031236"/>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08" name="Google Shape;108;p9"/>
          <p:cNvSpPr/>
          <p:nvPr/>
        </p:nvSpPr>
        <p:spPr>
          <a:xfrm>
            <a:off x="591700" y="1822543"/>
            <a:ext cx="1883480" cy="1890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09" name="Google Shape;109;p9"/>
          <p:cNvSpPr/>
          <p:nvPr/>
        </p:nvSpPr>
        <p:spPr>
          <a:xfrm>
            <a:off x="2611322" y="1819789"/>
            <a:ext cx="1864527" cy="1890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10" name="Google Shape;110;p9"/>
          <p:cNvSpPr/>
          <p:nvPr/>
        </p:nvSpPr>
        <p:spPr>
          <a:xfrm>
            <a:off x="6653351" y="1808793"/>
            <a:ext cx="1915974" cy="1890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11" name="Google Shape;111;p9"/>
          <p:cNvSpPr/>
          <p:nvPr/>
        </p:nvSpPr>
        <p:spPr>
          <a:xfrm>
            <a:off x="4604247" y="1819789"/>
            <a:ext cx="1890000" cy="1890000"/>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12" name="Google Shape;112;p9"/>
          <p:cNvSpPr/>
          <p:nvPr/>
        </p:nvSpPr>
        <p:spPr>
          <a:xfrm>
            <a:off x="673283" y="1950244"/>
            <a:ext cx="270000" cy="270000"/>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13" name="Google Shape;113;p9"/>
          <p:cNvSpPr/>
          <p:nvPr/>
        </p:nvSpPr>
        <p:spPr>
          <a:xfrm>
            <a:off x="6777923" y="1956818"/>
            <a:ext cx="270000" cy="270000"/>
          </a:xfrm>
          <a:prstGeom prst="ellipse">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14" name="Google Shape;114;p9"/>
          <p:cNvSpPr/>
          <p:nvPr/>
        </p:nvSpPr>
        <p:spPr>
          <a:xfrm>
            <a:off x="4719917" y="1957683"/>
            <a:ext cx="270000" cy="270000"/>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pic>
        <p:nvPicPr>
          <p:cNvPr id="115" name="Google Shape;115;p9"/>
          <p:cNvPicPr preferRelativeResize="0"/>
          <p:nvPr/>
        </p:nvPicPr>
        <p:blipFill rotWithShape="1">
          <a:blip r:embed="rId2">
            <a:alphaModFix/>
          </a:blip>
          <a:srcRect b="0" l="0" r="0" t="0"/>
          <a:stretch/>
        </p:blipFill>
        <p:spPr>
          <a:xfrm>
            <a:off x="755392" y="2035413"/>
            <a:ext cx="105782" cy="96876"/>
          </a:xfrm>
          <a:prstGeom prst="rect">
            <a:avLst/>
          </a:prstGeom>
          <a:noFill/>
          <a:ln>
            <a:noFill/>
          </a:ln>
        </p:spPr>
      </p:pic>
      <p:sp>
        <p:nvSpPr>
          <p:cNvPr id="116" name="Google Shape;116;p9"/>
          <p:cNvSpPr/>
          <p:nvPr/>
        </p:nvSpPr>
        <p:spPr>
          <a:xfrm>
            <a:off x="2681861" y="1946687"/>
            <a:ext cx="270000" cy="270000"/>
          </a:xfrm>
          <a:prstGeom prst="ellipse">
            <a:avLst/>
          </a:prstGeom>
          <a:solidFill>
            <a:srgbClr val="F1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pic>
        <p:nvPicPr>
          <p:cNvPr id="117" name="Google Shape;117;p9"/>
          <p:cNvPicPr preferRelativeResize="0"/>
          <p:nvPr/>
        </p:nvPicPr>
        <p:blipFill rotWithShape="1">
          <a:blip r:embed="rId2">
            <a:alphaModFix/>
          </a:blip>
          <a:srcRect b="0" l="0" r="0" t="0"/>
          <a:stretch/>
        </p:blipFill>
        <p:spPr>
          <a:xfrm>
            <a:off x="2788684" y="2028697"/>
            <a:ext cx="105782" cy="96876"/>
          </a:xfrm>
          <a:prstGeom prst="rect">
            <a:avLst/>
          </a:prstGeom>
          <a:noFill/>
          <a:ln>
            <a:noFill/>
          </a:ln>
        </p:spPr>
      </p:pic>
      <p:pic>
        <p:nvPicPr>
          <p:cNvPr id="118" name="Google Shape;118;p9"/>
          <p:cNvPicPr preferRelativeResize="0"/>
          <p:nvPr/>
        </p:nvPicPr>
        <p:blipFill rotWithShape="1">
          <a:blip r:embed="rId2">
            <a:alphaModFix/>
          </a:blip>
          <a:srcRect b="0" l="0" r="0" t="0"/>
          <a:stretch/>
        </p:blipFill>
        <p:spPr>
          <a:xfrm>
            <a:off x="6860032" y="2040628"/>
            <a:ext cx="105782" cy="96876"/>
          </a:xfrm>
          <a:prstGeom prst="rect">
            <a:avLst/>
          </a:prstGeom>
          <a:noFill/>
          <a:ln>
            <a:noFill/>
          </a:ln>
        </p:spPr>
      </p:pic>
      <p:pic>
        <p:nvPicPr>
          <p:cNvPr id="119" name="Google Shape;119;p9"/>
          <p:cNvPicPr preferRelativeResize="0"/>
          <p:nvPr/>
        </p:nvPicPr>
        <p:blipFill rotWithShape="1">
          <a:blip r:embed="rId2">
            <a:alphaModFix/>
          </a:blip>
          <a:srcRect b="0" l="0" r="0" t="0"/>
          <a:stretch/>
        </p:blipFill>
        <p:spPr>
          <a:xfrm>
            <a:off x="4802026" y="2044245"/>
            <a:ext cx="105782" cy="96876"/>
          </a:xfrm>
          <a:prstGeom prst="rect">
            <a:avLst/>
          </a:prstGeom>
          <a:noFill/>
          <a:ln>
            <a:noFill/>
          </a:ln>
        </p:spPr>
      </p:pic>
      <p:pic>
        <p:nvPicPr>
          <p:cNvPr id="120" name="Google Shape;120;p9"/>
          <p:cNvPicPr preferRelativeResize="0"/>
          <p:nvPr/>
        </p:nvPicPr>
        <p:blipFill rotWithShape="1">
          <a:blip r:embed="rId4">
            <a:alphaModFix/>
          </a:blip>
          <a:srcRect b="0" l="0" r="0" t="0"/>
          <a:stretch/>
        </p:blipFill>
        <p:spPr>
          <a:xfrm>
            <a:off x="7929288" y="210064"/>
            <a:ext cx="813630" cy="217218"/>
          </a:xfrm>
          <a:prstGeom prst="rect">
            <a:avLst/>
          </a:prstGeom>
          <a:noFill/>
          <a:ln>
            <a:noFill/>
          </a:ln>
        </p:spPr>
      </p:pic>
    </p:spTree>
  </p:cSld>
  <p:clrMapOvr>
    <a:masterClrMapping/>
  </p:clrMapOvr>
  <p:extLst>
    <p:ext uri="{DCECCB84-F9BA-43D5-87BE-67443E8EF086}">
      <p15:sldGuideLst>
        <p15:guide id="1" orient="horz" pos="378">
          <p15:clr>
            <a:srgbClr val="FBAE40"/>
          </p15:clr>
        </p15:guide>
        <p15:guide id="2" orient="horz" pos="1144">
          <p15:clr>
            <a:srgbClr val="FBAE40"/>
          </p15:clr>
        </p15:guide>
        <p15:guide id="3" orient="horz" pos="2335">
          <p15:clr>
            <a:srgbClr val="FBAE40"/>
          </p15:clr>
        </p15:guide>
        <p15:guide id="4" pos="1587">
          <p15:clr>
            <a:srgbClr val="FBAE40"/>
          </p15:clr>
        </p15:guide>
        <p15:guide id="5" pos="1655">
          <p15:clr>
            <a:srgbClr val="FBAE40"/>
          </p15:clr>
        </p15:guide>
        <p15:guide id="6" pos="2835">
          <p15:clr>
            <a:srgbClr val="FBAE40"/>
          </p15:clr>
        </p15:guide>
        <p15:guide id="7" pos="2931">
          <p15:clr>
            <a:srgbClr val="FBAE40"/>
          </p15:clr>
        </p15:guide>
        <p15:guide id="8" pos="4122">
          <p15:clr>
            <a:srgbClr val="FBAE40"/>
          </p15:clr>
        </p15:guide>
        <p15:guide id="9" pos="4190">
          <p15:clr>
            <a:srgbClr val="FBAE40"/>
          </p15:clr>
        </p15:guide>
        <p15:guide id="10" orient="horz" pos="1399">
          <p15:clr>
            <a:srgbClr val="FBAE40"/>
          </p15:clr>
        </p15:guide>
        <p15:guide id="11" orient="horz" pos="12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icture and caption">
  <p:cSld name="Title, picture and caption">
    <p:spTree>
      <p:nvGrpSpPr>
        <p:cNvPr id="121" name="Shape 121"/>
        <p:cNvGrpSpPr/>
        <p:nvPr/>
      </p:nvGrpSpPr>
      <p:grpSpPr>
        <a:xfrm>
          <a:off x="0" y="0"/>
          <a:ext cx="0" cy="0"/>
          <a:chOff x="0" y="0"/>
          <a:chExt cx="0" cy="0"/>
        </a:xfrm>
      </p:grpSpPr>
      <p:sp>
        <p:nvSpPr>
          <p:cNvPr id="122" name="Google Shape;122;p10"/>
          <p:cNvSpPr/>
          <p:nvPr/>
        </p:nvSpPr>
        <p:spPr>
          <a:xfrm>
            <a:off x="0" y="0"/>
            <a:ext cx="9144000" cy="636862"/>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13">
              <a:solidFill>
                <a:schemeClr val="lt1"/>
              </a:solidFill>
              <a:latin typeface="Calibri"/>
              <a:ea typeface="Calibri"/>
              <a:cs typeface="Calibri"/>
              <a:sym typeface="Calibri"/>
            </a:endParaRPr>
          </a:p>
        </p:txBody>
      </p:sp>
      <p:sp>
        <p:nvSpPr>
          <p:cNvPr id="123" name="Google Shape;123;p10"/>
          <p:cNvSpPr/>
          <p:nvPr>
            <p:ph idx="2" type="pic"/>
          </p:nvPr>
        </p:nvSpPr>
        <p:spPr>
          <a:xfrm>
            <a:off x="4136817" y="1681163"/>
            <a:ext cx="4535267" cy="282547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1100"/>
              <a:buFont typeface="Arial"/>
              <a:buNone/>
              <a:defRPr b="0" i="0" sz="1100" u="none" cap="none" strike="noStrike">
                <a:solidFill>
                  <a:schemeClr val="dk1"/>
                </a:solidFill>
                <a:latin typeface="Proxima Nova"/>
                <a:ea typeface="Proxima Nova"/>
                <a:cs typeface="Proxima Nova"/>
                <a:sym typeface="Proxima Nova"/>
              </a:defRPr>
            </a:lvl1pPr>
            <a:lvl2pPr lvl="1"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4" name="Google Shape;124;p10"/>
          <p:cNvSpPr txBox="1"/>
          <p:nvPr>
            <p:ph idx="1" type="body"/>
          </p:nvPr>
        </p:nvSpPr>
        <p:spPr>
          <a:xfrm>
            <a:off x="648274" y="1681163"/>
            <a:ext cx="3140075" cy="282547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Proxima Nova"/>
                <a:ea typeface="Proxima Nova"/>
                <a:cs typeface="Proxima Nova"/>
                <a:sym typeface="Proxima Nov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5" name="Google Shape;125;p1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27" name="Google Shape;127;p10"/>
          <p:cNvPicPr preferRelativeResize="0"/>
          <p:nvPr/>
        </p:nvPicPr>
        <p:blipFill rotWithShape="1">
          <a:blip r:embed="rId2">
            <a:alphaModFix/>
          </a:blip>
          <a:srcRect b="0" l="0" r="0" t="0"/>
          <a:stretch/>
        </p:blipFill>
        <p:spPr>
          <a:xfrm>
            <a:off x="7929288" y="210064"/>
            <a:ext cx="813630" cy="217218"/>
          </a:xfrm>
          <a:prstGeom prst="rect">
            <a:avLst/>
          </a:prstGeom>
          <a:noFill/>
          <a:ln>
            <a:noFill/>
          </a:ln>
        </p:spPr>
      </p:pic>
      <p:sp>
        <p:nvSpPr>
          <p:cNvPr id="128" name="Google Shape;128;p10"/>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2400"/>
              <a:buFont typeface="Proxima Nova"/>
              <a:buNone/>
              <a:defRPr b="0" i="0" sz="240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378">
          <p15:clr>
            <a:srgbClr val="FBAE40"/>
          </p15:clr>
        </p15:guide>
        <p15:guide id="2" orient="horz" pos="1053">
          <p15:clr>
            <a:srgbClr val="FBAE40"/>
          </p15:clr>
        </p15:guide>
        <p15:guide id="3" orient="horz" pos="2845">
          <p15:clr>
            <a:srgbClr val="FBAE40"/>
          </p15:clr>
        </p15:guide>
        <p15:guide id="4" pos="3254">
          <p15:clr>
            <a:srgbClr val="FBAE40"/>
          </p15:clr>
        </p15:guide>
        <p15:guide id="5" pos="3390">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30238" y="544498"/>
            <a:ext cx="6196824" cy="56992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Proxima Nova"/>
                <a:ea typeface="Proxima Nova"/>
                <a:cs typeface="Proxima Nova"/>
                <a:sym typeface="Proxima Nova"/>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Proxima Nova"/>
                <a:ea typeface="Proxima Nova"/>
                <a:cs typeface="Proxima Nova"/>
                <a:sym typeface="Proxima Nova"/>
              </a:defRPr>
            </a:lvl1pPr>
            <a:lvl2pPr indent="0" lvl="1" marL="0" marR="0" rtl="0" algn="r">
              <a:spcBef>
                <a:spcPts val="0"/>
              </a:spcBef>
              <a:buNone/>
              <a:defRPr b="0" i="0" sz="900" u="none" cap="none" strike="noStrike">
                <a:solidFill>
                  <a:srgbClr val="888888"/>
                </a:solidFill>
                <a:latin typeface="Proxima Nova"/>
                <a:ea typeface="Proxima Nova"/>
                <a:cs typeface="Proxima Nova"/>
                <a:sym typeface="Proxima Nova"/>
              </a:defRPr>
            </a:lvl2pPr>
            <a:lvl3pPr indent="0" lvl="2" marL="0" marR="0" rtl="0" algn="r">
              <a:spcBef>
                <a:spcPts val="0"/>
              </a:spcBef>
              <a:buNone/>
              <a:defRPr b="0" i="0" sz="900" u="none" cap="none" strike="noStrike">
                <a:solidFill>
                  <a:srgbClr val="888888"/>
                </a:solidFill>
                <a:latin typeface="Proxima Nova"/>
                <a:ea typeface="Proxima Nova"/>
                <a:cs typeface="Proxima Nova"/>
                <a:sym typeface="Proxima Nova"/>
              </a:defRPr>
            </a:lvl3pPr>
            <a:lvl4pPr indent="0" lvl="3" marL="0" marR="0" rtl="0" algn="r">
              <a:spcBef>
                <a:spcPts val="0"/>
              </a:spcBef>
              <a:buNone/>
              <a:defRPr b="0" i="0" sz="900" u="none" cap="none" strike="noStrike">
                <a:solidFill>
                  <a:srgbClr val="888888"/>
                </a:solidFill>
                <a:latin typeface="Proxima Nova"/>
                <a:ea typeface="Proxima Nova"/>
                <a:cs typeface="Proxima Nova"/>
                <a:sym typeface="Proxima Nova"/>
              </a:defRPr>
            </a:lvl4pPr>
            <a:lvl5pPr indent="0" lvl="4" marL="0" marR="0" rtl="0" algn="r">
              <a:spcBef>
                <a:spcPts val="0"/>
              </a:spcBef>
              <a:buNone/>
              <a:defRPr b="0" i="0" sz="900" u="none" cap="none" strike="noStrike">
                <a:solidFill>
                  <a:srgbClr val="888888"/>
                </a:solidFill>
                <a:latin typeface="Proxima Nova"/>
                <a:ea typeface="Proxima Nova"/>
                <a:cs typeface="Proxima Nova"/>
                <a:sym typeface="Proxima Nova"/>
              </a:defRPr>
            </a:lvl5pPr>
            <a:lvl6pPr indent="0" lvl="5" marL="0" marR="0" rtl="0" algn="r">
              <a:spcBef>
                <a:spcPts val="0"/>
              </a:spcBef>
              <a:buNone/>
              <a:defRPr b="0" i="0" sz="900" u="none" cap="none" strike="noStrike">
                <a:solidFill>
                  <a:srgbClr val="888888"/>
                </a:solidFill>
                <a:latin typeface="Proxima Nova"/>
                <a:ea typeface="Proxima Nova"/>
                <a:cs typeface="Proxima Nova"/>
                <a:sym typeface="Proxima Nova"/>
              </a:defRPr>
            </a:lvl6pPr>
            <a:lvl7pPr indent="0" lvl="6" marL="0" marR="0" rtl="0" algn="r">
              <a:spcBef>
                <a:spcPts val="0"/>
              </a:spcBef>
              <a:buNone/>
              <a:defRPr b="0" i="0" sz="900" u="none" cap="none" strike="noStrike">
                <a:solidFill>
                  <a:srgbClr val="888888"/>
                </a:solidFill>
                <a:latin typeface="Proxima Nova"/>
                <a:ea typeface="Proxima Nova"/>
                <a:cs typeface="Proxima Nova"/>
                <a:sym typeface="Proxima Nova"/>
              </a:defRPr>
            </a:lvl7pPr>
            <a:lvl8pPr indent="0" lvl="7" marL="0" marR="0" rtl="0" algn="r">
              <a:spcBef>
                <a:spcPts val="0"/>
              </a:spcBef>
              <a:buNone/>
              <a:defRPr b="0" i="0" sz="900" u="none" cap="none" strike="noStrike">
                <a:solidFill>
                  <a:srgbClr val="888888"/>
                </a:solidFill>
                <a:latin typeface="Proxima Nova"/>
                <a:ea typeface="Proxima Nova"/>
                <a:cs typeface="Proxima Nova"/>
                <a:sym typeface="Proxima Nova"/>
              </a:defRPr>
            </a:lvl8pPr>
            <a:lvl9pPr indent="0" lvl="8" marL="0" marR="0" rtl="0" algn="r">
              <a:spcBef>
                <a:spcPts val="0"/>
              </a:spcBef>
              <a:buNone/>
              <a:defRPr b="0" i="0" sz="900" u="none" cap="none" strike="noStrike">
                <a:solidFill>
                  <a:srgbClr val="888888"/>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pic>
        <p:nvPicPr>
          <p:cNvPr id="13" name="Google Shape;13;p1"/>
          <p:cNvPicPr preferRelativeResize="0"/>
          <p:nvPr/>
        </p:nvPicPr>
        <p:blipFill rotWithShape="1">
          <a:blip r:embed="rId1">
            <a:alphaModFix/>
          </a:blip>
          <a:srcRect b="0" l="0" r="0" t="0"/>
          <a:stretch/>
        </p:blipFill>
        <p:spPr>
          <a:xfrm>
            <a:off x="7929762" y="209484"/>
            <a:ext cx="814046" cy="21721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2.png"/><Relationship Id="rId4" Type="http://schemas.openxmlformats.org/officeDocument/2006/relationships/image" Target="../media/image64.jpg"/><Relationship Id="rId5"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3.jpg"/><Relationship Id="rId4" Type="http://schemas.openxmlformats.org/officeDocument/2006/relationships/image" Target="../media/image6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2.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3.jpg"/><Relationship Id="rId4" Type="http://schemas.openxmlformats.org/officeDocument/2006/relationships/image" Target="../media/image2.png"/><Relationship Id="rId5" Type="http://schemas.openxmlformats.org/officeDocument/2006/relationships/image" Target="../media/image3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69.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70.png"/><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73.png"/><Relationship Id="rId4" Type="http://schemas.openxmlformats.org/officeDocument/2006/relationships/image" Target="../media/image65.png"/><Relationship Id="rId5" Type="http://schemas.openxmlformats.org/officeDocument/2006/relationships/image" Target="../media/image68.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7.png"/><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78.png"/><Relationship Id="rId4" Type="http://schemas.openxmlformats.org/officeDocument/2006/relationships/image" Target="../media/image71.png"/><Relationship Id="rId5"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7.png"/><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78.png"/><Relationship Id="rId4" Type="http://schemas.openxmlformats.org/officeDocument/2006/relationships/image" Target="../media/image71.png"/><Relationship Id="rId5" Type="http://schemas.openxmlformats.org/officeDocument/2006/relationships/image" Target="../media/image6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74.png"/><Relationship Id="rId4" Type="http://schemas.openxmlformats.org/officeDocument/2006/relationships/hyperlink" Target="https://keras.io/layers/wrapper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7.png"/><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78.png"/><Relationship Id="rId4" Type="http://schemas.openxmlformats.org/officeDocument/2006/relationships/image" Target="../media/image71.png"/><Relationship Id="rId5" Type="http://schemas.openxmlformats.org/officeDocument/2006/relationships/image" Target="../media/image75.png"/><Relationship Id="rId6"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9.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9.png"/><Relationship Id="rId4"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4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2.jpg"/><Relationship Id="rId4" Type="http://schemas.openxmlformats.org/officeDocument/2006/relationships/image" Target="../media/image4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6.png"/><Relationship Id="rId4" Type="http://schemas.openxmlformats.org/officeDocument/2006/relationships/image" Target="../media/image37.png"/><Relationship Id="rId5"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44.png"/><Relationship Id="rId5"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9.png"/><Relationship Id="rId4" Type="http://schemas.openxmlformats.org/officeDocument/2006/relationships/image" Target="../media/image56.png"/><Relationship Id="rId5" Type="http://schemas.openxmlformats.org/officeDocument/2006/relationships/image" Target="../media/image53.png"/><Relationship Id="rId6" Type="http://schemas.openxmlformats.org/officeDocument/2006/relationships/hyperlink" Target="http://yann.lecun.com/exdb/mnist/" TargetMode="External"/><Relationship Id="rId7" Type="http://schemas.openxmlformats.org/officeDocument/2006/relationships/hyperlink" Target="http://people.idsia.ch/~juergen/cvpr2012.pdf" TargetMode="External"/><Relationship Id="rId8" Type="http://schemas.openxmlformats.org/officeDocument/2006/relationships/hyperlink" Target="https://cs.stanford.edu/people/karpathy/ilsvrc/"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22"/>
          <p:cNvSpPr txBox="1"/>
          <p:nvPr/>
        </p:nvSpPr>
        <p:spPr>
          <a:xfrm>
            <a:off x="555037" y="2114911"/>
            <a:ext cx="6895272" cy="1171985"/>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Proxima Nova"/>
              <a:buNone/>
            </a:pPr>
            <a:r>
              <a:rPr b="0" i="0" lang="en-US" sz="4000" u="none" cap="none" strike="noStrike">
                <a:solidFill>
                  <a:schemeClr val="dk1"/>
                </a:solidFill>
                <a:latin typeface="Proxima Nova"/>
                <a:ea typeface="Proxima Nova"/>
                <a:cs typeface="Proxima Nova"/>
                <a:sym typeface="Proxima Nova"/>
              </a:rPr>
              <a:t>PG Diploma in</a:t>
            </a:r>
            <a:r>
              <a:rPr lang="en-US" sz="4000">
                <a:solidFill>
                  <a:schemeClr val="dk1"/>
                </a:solidFill>
                <a:latin typeface="Proxima Nova"/>
                <a:ea typeface="Proxima Nova"/>
                <a:cs typeface="Proxima Nova"/>
                <a:sym typeface="Proxima Nova"/>
              </a:rPr>
              <a:t> DS</a:t>
            </a:r>
            <a:endParaRPr b="0" i="0" sz="4000" u="none" cap="none" strike="noStrike">
              <a:solidFill>
                <a:schemeClr val="dk1"/>
              </a:solidFill>
              <a:latin typeface="Proxima Nova"/>
              <a:ea typeface="Proxima Nova"/>
              <a:cs typeface="Proxima Nova"/>
              <a:sym typeface="Proxima Nova"/>
            </a:endParaRPr>
          </a:p>
        </p:txBody>
      </p:sp>
      <p:pic>
        <p:nvPicPr>
          <p:cNvPr id="385" name="Google Shape;385;p22"/>
          <p:cNvPicPr preferRelativeResize="0"/>
          <p:nvPr/>
        </p:nvPicPr>
        <p:blipFill rotWithShape="1">
          <a:blip r:embed="rId3">
            <a:alphaModFix/>
          </a:blip>
          <a:srcRect b="0" l="0" r="0" t="0"/>
          <a:stretch/>
        </p:blipFill>
        <p:spPr>
          <a:xfrm>
            <a:off x="7582370" y="0"/>
            <a:ext cx="1356542" cy="1577482"/>
          </a:xfrm>
          <a:prstGeom prst="rect">
            <a:avLst/>
          </a:prstGeom>
          <a:noFill/>
          <a:ln>
            <a:noFill/>
          </a:ln>
        </p:spPr>
      </p:pic>
      <p:sp>
        <p:nvSpPr>
          <p:cNvPr id="386" name="Google Shape;386;p22"/>
          <p:cNvSpPr txBox="1"/>
          <p:nvPr/>
        </p:nvSpPr>
        <p:spPr>
          <a:xfrm>
            <a:off x="1157111" y="716037"/>
            <a:ext cx="1655704" cy="131112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t/>
            </a:r>
            <a:endParaRPr b="0" i="0" sz="1400" u="none" cap="none" strike="noStrike">
              <a:solidFill>
                <a:schemeClr val="lt1"/>
              </a:solidFill>
              <a:latin typeface="Proxima Nova"/>
              <a:ea typeface="Proxima Nova"/>
              <a:cs typeface="Proxima Nova"/>
              <a:sym typeface="Proxima Nova"/>
            </a:endParaRPr>
          </a:p>
          <a:p>
            <a:pPr indent="0" lvl="0" marL="0" marR="0" rtl="0" algn="l">
              <a:lnSpc>
                <a:spcPct val="90000"/>
              </a:lnSpc>
              <a:spcBef>
                <a:spcPts val="1000"/>
              </a:spcBef>
              <a:spcAft>
                <a:spcPts val="0"/>
              </a:spcAft>
              <a:buClr>
                <a:schemeClr val="dk1"/>
              </a:buClr>
              <a:buSzPts val="1400"/>
              <a:buFont typeface="Arial"/>
              <a:buNone/>
            </a:pPr>
            <a:r>
              <a:rPr b="0" i="1" lang="en-US" sz="1400" u="none" cap="none" strike="noStrike">
                <a:solidFill>
                  <a:schemeClr val="dk1"/>
                </a:solidFill>
                <a:latin typeface="Proxima Nova"/>
                <a:ea typeface="Proxima Nova"/>
                <a:cs typeface="Proxima Nova"/>
                <a:sym typeface="Proxima Nova"/>
              </a:rPr>
              <a:t>    #</a:t>
            </a:r>
            <a:r>
              <a:rPr i="1" lang="en-US">
                <a:solidFill>
                  <a:schemeClr val="dk1"/>
                </a:solidFill>
                <a:latin typeface="Proxima Nova"/>
                <a:ea typeface="Proxima Nova"/>
                <a:cs typeface="Proxima Nova"/>
                <a:sym typeface="Proxima Nova"/>
              </a:rPr>
              <a:t>RahoAmbitious</a:t>
            </a:r>
            <a:endParaRPr/>
          </a:p>
        </p:txBody>
      </p:sp>
      <p:sp>
        <p:nvSpPr>
          <p:cNvPr id="387" name="Google Shape;387;p22"/>
          <p:cNvSpPr txBox="1"/>
          <p:nvPr>
            <p:ph idx="10" type="dt"/>
          </p:nvPr>
        </p:nvSpPr>
        <p:spPr>
          <a:xfrm>
            <a:off x="663921" y="4653887"/>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23-02-2020</a:t>
            </a:r>
            <a:endParaRPr/>
          </a:p>
        </p:txBody>
      </p:sp>
      <p:sp>
        <p:nvSpPr>
          <p:cNvPr id="388" name="Google Shape;388;p22"/>
          <p:cNvSpPr txBox="1"/>
          <p:nvPr>
            <p:ph idx="12" type="sldNum"/>
          </p:nvPr>
        </p:nvSpPr>
        <p:spPr>
          <a:xfrm>
            <a:off x="6616976" y="4012406"/>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31"/>
          <p:cNvSpPr txBox="1"/>
          <p:nvPr>
            <p:ph type="title"/>
          </p:nvPr>
        </p:nvSpPr>
        <p:spPr>
          <a:xfrm>
            <a:off x="316679" y="121966"/>
            <a:ext cx="7409487" cy="3825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Proxima Nova"/>
              <a:buNone/>
            </a:pPr>
            <a:r>
              <a:rPr lang="en-US"/>
              <a:t>But why DL ??</a:t>
            </a:r>
            <a:endParaRPr/>
          </a:p>
        </p:txBody>
      </p:sp>
      <p:sp>
        <p:nvSpPr>
          <p:cNvPr id="506" name="Google Shape;506;p3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E72D40"/>
                </a:solidFill>
              </a:rPr>
              <a:t>23-02-2020</a:t>
            </a:r>
            <a:endParaRPr/>
          </a:p>
        </p:txBody>
      </p:sp>
      <p:sp>
        <p:nvSpPr>
          <p:cNvPr id="507" name="Google Shape;507;p3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8" name="Google Shape;508;p31"/>
          <p:cNvSpPr/>
          <p:nvPr/>
        </p:nvSpPr>
        <p:spPr>
          <a:xfrm>
            <a:off x="473879" y="789702"/>
            <a:ext cx="8207783"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 machine learning subfield of learning </a:t>
            </a:r>
            <a:r>
              <a:rPr b="1" lang="en-US" sz="1400">
                <a:solidFill>
                  <a:srgbClr val="FF0000"/>
                </a:solidFill>
                <a:latin typeface="Calibri"/>
                <a:ea typeface="Calibri"/>
                <a:cs typeface="Calibri"/>
                <a:sym typeface="Calibri"/>
              </a:rPr>
              <a:t>representations</a:t>
            </a:r>
            <a:r>
              <a:rPr lang="en-US" sz="1400">
                <a:solidFill>
                  <a:srgbClr val="FF0000"/>
                </a:solidFill>
                <a:latin typeface="Calibri"/>
                <a:ea typeface="Calibri"/>
                <a:cs typeface="Calibri"/>
                <a:sym typeface="Calibri"/>
              </a:rPr>
              <a:t> </a:t>
            </a:r>
            <a:r>
              <a:rPr lang="en-US" sz="1400">
                <a:solidFill>
                  <a:schemeClr val="dk1"/>
                </a:solidFill>
                <a:latin typeface="Calibri"/>
                <a:ea typeface="Calibri"/>
                <a:cs typeface="Calibri"/>
                <a:sym typeface="Calibri"/>
              </a:rPr>
              <a:t>of data. Exceptional effective at </a:t>
            </a:r>
            <a:r>
              <a:rPr b="1" lang="en-US" sz="1400">
                <a:solidFill>
                  <a:srgbClr val="FF0000"/>
                </a:solidFill>
                <a:latin typeface="Calibri"/>
                <a:ea typeface="Calibri"/>
                <a:cs typeface="Calibri"/>
                <a:sym typeface="Calibri"/>
              </a:rPr>
              <a:t>learning patterns</a:t>
            </a:r>
            <a:r>
              <a:rPr lang="en-US" sz="1400">
                <a:solidFill>
                  <a:schemeClr val="dk1"/>
                </a:solidFill>
                <a:latin typeface="Calibri"/>
                <a:ea typeface="Calibri"/>
                <a:cs typeface="Calibri"/>
                <a:sym typeface="Calibri"/>
              </a:rPr>
              <a:t>.</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Deep learning algorithms attempt to learn (multiple levels of) representation by using a </a:t>
            </a:r>
            <a:r>
              <a:rPr b="1" lang="en-US" sz="1400">
                <a:solidFill>
                  <a:srgbClr val="FF0000"/>
                </a:solidFill>
                <a:latin typeface="Calibri"/>
                <a:ea typeface="Calibri"/>
                <a:cs typeface="Calibri"/>
                <a:sym typeface="Calibri"/>
              </a:rPr>
              <a:t>hierarchy of multiple layers</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If you provide the system </a:t>
            </a:r>
            <a:r>
              <a:rPr b="1" lang="en-US" sz="1400">
                <a:solidFill>
                  <a:srgbClr val="FF0000"/>
                </a:solidFill>
                <a:latin typeface="Calibri"/>
                <a:ea typeface="Calibri"/>
                <a:cs typeface="Calibri"/>
                <a:sym typeface="Calibri"/>
              </a:rPr>
              <a:t>tons of information</a:t>
            </a:r>
            <a:r>
              <a:rPr lang="en-US" sz="1400">
                <a:solidFill>
                  <a:schemeClr val="dk1"/>
                </a:solidFill>
                <a:latin typeface="Calibri"/>
                <a:ea typeface="Calibri"/>
                <a:cs typeface="Calibri"/>
                <a:sym typeface="Calibri"/>
              </a:rPr>
              <a:t>, it begins to understand it and respond in useful ways.</a:t>
            </a:r>
            <a:endParaRPr/>
          </a:p>
        </p:txBody>
      </p:sp>
      <p:pic>
        <p:nvPicPr>
          <p:cNvPr descr="machine-learning-vs-deep-learning.png" id="509" name="Google Shape;509;p31"/>
          <p:cNvPicPr preferRelativeResize="0"/>
          <p:nvPr/>
        </p:nvPicPr>
        <p:blipFill rotWithShape="1">
          <a:blip r:embed="rId3">
            <a:alphaModFix/>
          </a:blip>
          <a:srcRect b="0" l="0" r="0" t="0"/>
          <a:stretch/>
        </p:blipFill>
        <p:spPr>
          <a:xfrm>
            <a:off x="2066732" y="1828023"/>
            <a:ext cx="5022075" cy="244943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3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E72D40"/>
                </a:solidFill>
              </a:rPr>
              <a:t>23-02-2020</a:t>
            </a:r>
            <a:endParaRPr/>
          </a:p>
        </p:txBody>
      </p:sp>
      <p:sp>
        <p:nvSpPr>
          <p:cNvPr id="515" name="Google Shape;515;p3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6" name="Google Shape;516;p32"/>
          <p:cNvSpPr txBox="1"/>
          <p:nvPr>
            <p:ph type="title"/>
          </p:nvPr>
        </p:nvSpPr>
        <p:spPr>
          <a:xfrm>
            <a:off x="316679" y="121966"/>
            <a:ext cx="6827071" cy="3825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Proxima Nova"/>
              <a:buNone/>
            </a:pPr>
            <a:r>
              <a:rPr lang="en-US"/>
              <a:t>Learning Feature Representations</a:t>
            </a:r>
            <a:endParaRPr/>
          </a:p>
        </p:txBody>
      </p:sp>
      <p:sp>
        <p:nvSpPr>
          <p:cNvPr id="517" name="Google Shape;517;p32"/>
          <p:cNvSpPr/>
          <p:nvPr/>
        </p:nvSpPr>
        <p:spPr>
          <a:xfrm>
            <a:off x="1190624" y="1143685"/>
            <a:ext cx="7134225"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learning a hierarchy of features directly from the data instead of hand engineering?</a:t>
            </a:r>
            <a:endParaRPr/>
          </a:p>
        </p:txBody>
      </p:sp>
      <p:pic>
        <p:nvPicPr>
          <p:cNvPr id="518" name="Google Shape;518;p32"/>
          <p:cNvPicPr preferRelativeResize="0"/>
          <p:nvPr/>
        </p:nvPicPr>
        <p:blipFill rotWithShape="1">
          <a:blip r:embed="rId3">
            <a:alphaModFix/>
          </a:blip>
          <a:srcRect b="0" l="0" r="0" t="0"/>
          <a:stretch/>
        </p:blipFill>
        <p:spPr>
          <a:xfrm>
            <a:off x="952499" y="1776025"/>
            <a:ext cx="7372350" cy="22202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3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E72D40"/>
                </a:solidFill>
              </a:rPr>
              <a:t>23-02-2020</a:t>
            </a:r>
            <a:endParaRPr/>
          </a:p>
        </p:txBody>
      </p:sp>
      <p:sp>
        <p:nvSpPr>
          <p:cNvPr id="524" name="Google Shape;524;p3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5" name="Google Shape;525;p33"/>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Proxima Nova"/>
              <a:buNone/>
            </a:pPr>
            <a:r>
              <a:rPr lang="en-US"/>
              <a:t>Feature maps</a:t>
            </a:r>
            <a:endParaRPr/>
          </a:p>
        </p:txBody>
      </p:sp>
      <p:pic>
        <p:nvPicPr>
          <p:cNvPr id="526" name="Google Shape;526;p33"/>
          <p:cNvPicPr preferRelativeResize="0"/>
          <p:nvPr/>
        </p:nvPicPr>
        <p:blipFill rotWithShape="1">
          <a:blip r:embed="rId3">
            <a:alphaModFix/>
          </a:blip>
          <a:srcRect b="0" l="0" r="0" t="0"/>
          <a:stretch/>
        </p:blipFill>
        <p:spPr>
          <a:xfrm>
            <a:off x="316679" y="1262392"/>
            <a:ext cx="8274871" cy="26943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3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E72D40"/>
                </a:solidFill>
              </a:rPr>
              <a:t>23-02-2020</a:t>
            </a:r>
            <a:endParaRPr/>
          </a:p>
        </p:txBody>
      </p:sp>
      <p:sp>
        <p:nvSpPr>
          <p:cNvPr id="532" name="Google Shape;532;p3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3" name="Google Shape;533;p34"/>
          <p:cNvSpPr txBox="1"/>
          <p:nvPr>
            <p:ph type="title"/>
          </p:nvPr>
        </p:nvSpPr>
        <p:spPr>
          <a:xfrm>
            <a:off x="316679" y="121966"/>
            <a:ext cx="6779446" cy="3825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Proxima Nova"/>
              <a:buNone/>
            </a:pPr>
            <a:r>
              <a:rPr lang="en-US"/>
              <a:t>Convolution  for Feature Extraction</a:t>
            </a:r>
            <a:endParaRPr/>
          </a:p>
        </p:txBody>
      </p:sp>
      <p:pic>
        <p:nvPicPr>
          <p:cNvPr id="534" name="Google Shape;534;p34"/>
          <p:cNvPicPr preferRelativeResize="0"/>
          <p:nvPr/>
        </p:nvPicPr>
        <p:blipFill rotWithShape="1">
          <a:blip r:embed="rId3">
            <a:alphaModFix/>
          </a:blip>
          <a:srcRect b="0" l="0" r="0" t="0"/>
          <a:stretch/>
        </p:blipFill>
        <p:spPr>
          <a:xfrm>
            <a:off x="5601034" y="1066800"/>
            <a:ext cx="2690478" cy="1590675"/>
          </a:xfrm>
          <a:prstGeom prst="rect">
            <a:avLst/>
          </a:prstGeom>
          <a:noFill/>
          <a:ln>
            <a:noFill/>
          </a:ln>
        </p:spPr>
      </p:pic>
      <p:sp>
        <p:nvSpPr>
          <p:cNvPr id="535" name="Google Shape;535;p34"/>
          <p:cNvSpPr/>
          <p:nvPr/>
        </p:nvSpPr>
        <p:spPr>
          <a:xfrm>
            <a:off x="800434" y="1353145"/>
            <a:ext cx="4572000" cy="830997"/>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Filter of size 4x4 : 16 different weights</a:t>
            </a:r>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Apply this same filter to 4x4 patches in input</a:t>
            </a:r>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Shift by 2 pixels for next patch</a:t>
            </a:r>
            <a:endParaRPr/>
          </a:p>
        </p:txBody>
      </p:sp>
      <p:sp>
        <p:nvSpPr>
          <p:cNvPr id="536" name="Google Shape;536;p34"/>
          <p:cNvSpPr/>
          <p:nvPr/>
        </p:nvSpPr>
        <p:spPr>
          <a:xfrm>
            <a:off x="800435" y="3179984"/>
            <a:ext cx="7491077" cy="86177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600"/>
              <a:buFont typeface="Calibri"/>
              <a:buAutoNum type="alphaUcPeriod"/>
            </a:pPr>
            <a:r>
              <a:rPr lang="en-US" sz="1600">
                <a:solidFill>
                  <a:schemeClr val="dk1"/>
                </a:solidFill>
                <a:latin typeface="Calibri"/>
                <a:ea typeface="Calibri"/>
                <a:cs typeface="Calibri"/>
                <a:sym typeface="Calibri"/>
              </a:rPr>
              <a:t>Apply a set of weights – a filter – to extract local features</a:t>
            </a:r>
            <a:endParaRPr/>
          </a:p>
          <a:p>
            <a:pPr indent="-342900" lvl="0" marL="342900" marR="0" rtl="0" algn="l">
              <a:spcBef>
                <a:spcPts val="0"/>
              </a:spcBef>
              <a:spcAft>
                <a:spcPts val="0"/>
              </a:spcAft>
              <a:buClr>
                <a:schemeClr val="dk1"/>
              </a:buClr>
              <a:buSzPts val="1600"/>
              <a:buFont typeface="Calibri"/>
              <a:buAutoNum type="alphaUcPeriod"/>
            </a:pPr>
            <a:r>
              <a:rPr lang="en-US" sz="1600">
                <a:solidFill>
                  <a:schemeClr val="dk1"/>
                </a:solidFill>
                <a:latin typeface="Calibri"/>
                <a:ea typeface="Calibri"/>
                <a:cs typeface="Calibri"/>
                <a:sym typeface="Calibri"/>
              </a:rPr>
              <a:t>Use multiple filters to extract different features</a:t>
            </a:r>
            <a:endParaRPr/>
          </a:p>
          <a:p>
            <a:pPr indent="-342900" lvl="0" marL="342900" marR="0" rtl="0" algn="l">
              <a:spcBef>
                <a:spcPts val="0"/>
              </a:spcBef>
              <a:spcAft>
                <a:spcPts val="0"/>
              </a:spcAft>
              <a:buClr>
                <a:schemeClr val="dk1"/>
              </a:buClr>
              <a:buSzPts val="1600"/>
              <a:buFont typeface="Calibri"/>
              <a:buAutoNum type="alphaUcPeriod"/>
            </a:pPr>
            <a:r>
              <a:rPr lang="en-US" sz="1600">
                <a:solidFill>
                  <a:schemeClr val="dk1"/>
                </a:solidFill>
                <a:latin typeface="Calibri"/>
                <a:ea typeface="Calibri"/>
                <a:cs typeface="Calibri"/>
                <a:sym typeface="Calibri"/>
              </a:rPr>
              <a:t>Spatially share parameters of each filter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35"/>
          <p:cNvSpPr txBox="1"/>
          <p:nvPr>
            <p:ph type="title"/>
          </p:nvPr>
        </p:nvSpPr>
        <p:spPr>
          <a:xfrm>
            <a:off x="316679" y="121966"/>
            <a:ext cx="7409487" cy="3825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Proxima Nova"/>
              <a:buNone/>
            </a:pPr>
            <a:r>
              <a:rPr lang="en-US"/>
              <a:t>But why DL ??</a:t>
            </a:r>
            <a:endParaRPr/>
          </a:p>
        </p:txBody>
      </p:sp>
      <p:sp>
        <p:nvSpPr>
          <p:cNvPr id="542" name="Google Shape;542;p3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E72D40"/>
                </a:solidFill>
              </a:rPr>
              <a:t>23-02-2020</a:t>
            </a:r>
            <a:endParaRPr/>
          </a:p>
        </p:txBody>
      </p:sp>
      <p:sp>
        <p:nvSpPr>
          <p:cNvPr id="543" name="Google Shape;543;p3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4" name="Google Shape;544;p35"/>
          <p:cNvSpPr/>
          <p:nvPr/>
        </p:nvSpPr>
        <p:spPr>
          <a:xfrm>
            <a:off x="628650" y="943125"/>
            <a:ext cx="8000555" cy="3385542"/>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Manually designed features are often </a:t>
            </a:r>
            <a:r>
              <a:rPr b="1" lang="en-US" sz="1600">
                <a:solidFill>
                  <a:srgbClr val="FF0000"/>
                </a:solidFill>
                <a:latin typeface="Calibri"/>
                <a:ea typeface="Calibri"/>
                <a:cs typeface="Calibri"/>
                <a:sym typeface="Calibri"/>
              </a:rPr>
              <a:t>over-specified</a:t>
            </a:r>
            <a:r>
              <a:rPr lang="en-US" sz="1600">
                <a:solidFill>
                  <a:schemeClr val="dk1"/>
                </a:solidFill>
                <a:latin typeface="Calibri"/>
                <a:ea typeface="Calibri"/>
                <a:cs typeface="Calibri"/>
                <a:sym typeface="Calibri"/>
              </a:rPr>
              <a:t>, </a:t>
            </a:r>
            <a:r>
              <a:rPr b="1" lang="en-US" sz="1600">
                <a:solidFill>
                  <a:srgbClr val="FF0000"/>
                </a:solidFill>
                <a:latin typeface="Calibri"/>
                <a:ea typeface="Calibri"/>
                <a:cs typeface="Calibri"/>
                <a:sym typeface="Calibri"/>
              </a:rPr>
              <a:t>incomplete</a:t>
            </a:r>
            <a:r>
              <a:rPr lang="en-US" sz="1600">
                <a:solidFill>
                  <a:srgbClr val="FF0000"/>
                </a:solidFill>
                <a:latin typeface="Calibri"/>
                <a:ea typeface="Calibri"/>
                <a:cs typeface="Calibri"/>
                <a:sym typeface="Calibri"/>
              </a:rPr>
              <a:t> </a:t>
            </a:r>
            <a:r>
              <a:rPr lang="en-US" sz="1600">
                <a:solidFill>
                  <a:schemeClr val="dk1"/>
                </a:solidFill>
                <a:latin typeface="Calibri"/>
                <a:ea typeface="Calibri"/>
                <a:cs typeface="Calibri"/>
                <a:sym typeface="Calibri"/>
              </a:rPr>
              <a:t>and take a </a:t>
            </a:r>
            <a:r>
              <a:rPr b="1" lang="en-US" sz="1600">
                <a:solidFill>
                  <a:srgbClr val="FF0000"/>
                </a:solidFill>
                <a:latin typeface="Calibri"/>
                <a:ea typeface="Calibri"/>
                <a:cs typeface="Calibri"/>
                <a:sym typeface="Calibri"/>
              </a:rPr>
              <a:t>long time to design</a:t>
            </a:r>
            <a:r>
              <a:rPr b="1" lang="en-US" sz="1600">
                <a:solidFill>
                  <a:srgbClr val="E68230"/>
                </a:solidFill>
                <a:latin typeface="Calibri"/>
                <a:ea typeface="Calibri"/>
                <a:cs typeface="Calibri"/>
                <a:sym typeface="Calibri"/>
              </a:rPr>
              <a:t> </a:t>
            </a:r>
            <a:r>
              <a:rPr lang="en-US" sz="1600">
                <a:solidFill>
                  <a:schemeClr val="dk1"/>
                </a:solidFill>
                <a:latin typeface="Calibri"/>
                <a:ea typeface="Calibri"/>
                <a:cs typeface="Calibri"/>
                <a:sym typeface="Calibri"/>
              </a:rPr>
              <a:t>and validate</a:t>
            </a:r>
            <a:endParaRPr/>
          </a:p>
          <a:p>
            <a:pPr indent="-184150" lvl="0" marL="285750" marR="0" rtl="0" algn="l">
              <a:spcBef>
                <a:spcPts val="0"/>
              </a:spcBef>
              <a:spcAft>
                <a:spcPts val="0"/>
              </a:spcAft>
              <a:buClr>
                <a:schemeClr val="dk1"/>
              </a:buClr>
              <a:buSzPts val="1600"/>
              <a:buFont typeface="Noto Sans Symbols"/>
              <a:buNone/>
            </a:pPr>
            <a:r>
              <a:t/>
            </a:r>
            <a:endParaRPr sz="16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Learned Features are </a:t>
            </a:r>
            <a:r>
              <a:rPr b="1" lang="en-US" sz="1600">
                <a:solidFill>
                  <a:srgbClr val="FF0000"/>
                </a:solidFill>
                <a:latin typeface="Calibri"/>
                <a:ea typeface="Calibri"/>
                <a:cs typeface="Calibri"/>
                <a:sym typeface="Calibri"/>
              </a:rPr>
              <a:t>easy to adapt</a:t>
            </a:r>
            <a:r>
              <a:rPr lang="en-US" sz="1600">
                <a:solidFill>
                  <a:schemeClr val="dk1"/>
                </a:solidFill>
                <a:latin typeface="Calibri"/>
                <a:ea typeface="Calibri"/>
                <a:cs typeface="Calibri"/>
                <a:sym typeface="Calibri"/>
              </a:rPr>
              <a:t>, </a:t>
            </a:r>
            <a:r>
              <a:rPr b="1" lang="en-US" sz="1600">
                <a:solidFill>
                  <a:srgbClr val="FF0000"/>
                </a:solidFill>
                <a:latin typeface="Calibri"/>
                <a:ea typeface="Calibri"/>
                <a:cs typeface="Calibri"/>
                <a:sym typeface="Calibri"/>
              </a:rPr>
              <a:t>fast</a:t>
            </a:r>
            <a:r>
              <a:rPr lang="en-US" sz="1600">
                <a:solidFill>
                  <a:srgbClr val="FF0000"/>
                </a:solidFill>
                <a:latin typeface="Calibri"/>
                <a:ea typeface="Calibri"/>
                <a:cs typeface="Calibri"/>
                <a:sym typeface="Calibri"/>
              </a:rPr>
              <a:t> </a:t>
            </a:r>
            <a:r>
              <a:rPr lang="en-US" sz="1600">
                <a:solidFill>
                  <a:schemeClr val="dk1"/>
                </a:solidFill>
                <a:latin typeface="Calibri"/>
                <a:ea typeface="Calibri"/>
                <a:cs typeface="Calibri"/>
                <a:sym typeface="Calibri"/>
              </a:rPr>
              <a:t>to learn</a:t>
            </a:r>
            <a:endParaRPr/>
          </a:p>
          <a:p>
            <a:pPr indent="-184150" lvl="0" marL="285750" marR="0" rtl="0" algn="l">
              <a:spcBef>
                <a:spcPts val="0"/>
              </a:spcBef>
              <a:spcAft>
                <a:spcPts val="0"/>
              </a:spcAft>
              <a:buClr>
                <a:schemeClr val="dk1"/>
              </a:buClr>
              <a:buSzPts val="1600"/>
              <a:buFont typeface="Noto Sans Symbols"/>
              <a:buNone/>
            </a:pPr>
            <a:r>
              <a:t/>
            </a:r>
            <a:endParaRPr sz="16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Deep learning provides a very </a:t>
            </a:r>
            <a:r>
              <a:rPr b="1" lang="en-US" sz="1600">
                <a:solidFill>
                  <a:srgbClr val="FF0000"/>
                </a:solidFill>
                <a:latin typeface="Calibri"/>
                <a:ea typeface="Calibri"/>
                <a:cs typeface="Calibri"/>
                <a:sym typeface="Calibri"/>
              </a:rPr>
              <a:t>flexible</a:t>
            </a:r>
            <a:r>
              <a:rPr lang="en-US" sz="1600">
                <a:solidFill>
                  <a:schemeClr val="dk1"/>
                </a:solidFill>
                <a:latin typeface="Calibri"/>
                <a:ea typeface="Calibri"/>
                <a:cs typeface="Calibri"/>
                <a:sym typeface="Calibri"/>
              </a:rPr>
              <a:t>, (almost?) </a:t>
            </a:r>
            <a:r>
              <a:rPr b="1" lang="en-US" sz="1600">
                <a:solidFill>
                  <a:srgbClr val="FF0000"/>
                </a:solidFill>
                <a:latin typeface="Calibri"/>
                <a:ea typeface="Calibri"/>
                <a:cs typeface="Calibri"/>
                <a:sym typeface="Calibri"/>
              </a:rPr>
              <a:t>universal</a:t>
            </a:r>
            <a:r>
              <a:rPr lang="en-US" sz="1600">
                <a:solidFill>
                  <a:schemeClr val="dk1"/>
                </a:solidFill>
                <a:latin typeface="Calibri"/>
                <a:ea typeface="Calibri"/>
                <a:cs typeface="Calibri"/>
                <a:sym typeface="Calibri"/>
              </a:rPr>
              <a:t>, learnable framework for representing world, visual and linguistic information.</a:t>
            </a:r>
            <a:endParaRPr/>
          </a:p>
          <a:p>
            <a:pPr indent="-184150" lvl="0" marL="285750" marR="0" rtl="0" algn="l">
              <a:spcBef>
                <a:spcPts val="0"/>
              </a:spcBef>
              <a:spcAft>
                <a:spcPts val="0"/>
              </a:spcAft>
              <a:buClr>
                <a:schemeClr val="dk1"/>
              </a:buClr>
              <a:buSzPts val="1600"/>
              <a:buFont typeface="Noto Sans Symbols"/>
              <a:buNone/>
            </a:pPr>
            <a:r>
              <a:t/>
            </a:r>
            <a:endParaRPr sz="16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Can learn both unsupervised and supervised</a:t>
            </a:r>
            <a:endParaRPr/>
          </a:p>
          <a:p>
            <a:pPr indent="-184150" lvl="0" marL="285750" marR="0" rtl="0" algn="l">
              <a:spcBef>
                <a:spcPts val="0"/>
              </a:spcBef>
              <a:spcAft>
                <a:spcPts val="0"/>
              </a:spcAft>
              <a:buClr>
                <a:schemeClr val="dk1"/>
              </a:buClr>
              <a:buSzPts val="1600"/>
              <a:buFont typeface="Noto Sans Symbols"/>
              <a:buNone/>
            </a:pPr>
            <a:r>
              <a:t/>
            </a:r>
            <a:endParaRPr sz="16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Effective </a:t>
            </a:r>
            <a:r>
              <a:rPr b="1" lang="en-US" sz="1600">
                <a:solidFill>
                  <a:srgbClr val="FF0000"/>
                </a:solidFill>
                <a:latin typeface="Calibri"/>
                <a:ea typeface="Calibri"/>
                <a:cs typeface="Calibri"/>
                <a:sym typeface="Calibri"/>
              </a:rPr>
              <a:t>end-to-end</a:t>
            </a:r>
            <a:r>
              <a:rPr b="1" lang="en-US" sz="1600">
                <a:solidFill>
                  <a:srgbClr val="E68230"/>
                </a:solidFill>
                <a:latin typeface="Calibri"/>
                <a:ea typeface="Calibri"/>
                <a:cs typeface="Calibri"/>
                <a:sym typeface="Calibri"/>
              </a:rPr>
              <a:t> </a:t>
            </a:r>
            <a:r>
              <a:rPr lang="en-US" sz="1600">
                <a:solidFill>
                  <a:schemeClr val="dk1"/>
                </a:solidFill>
                <a:latin typeface="Calibri"/>
                <a:ea typeface="Calibri"/>
                <a:cs typeface="Calibri"/>
                <a:sym typeface="Calibri"/>
              </a:rPr>
              <a:t>joint system learning</a:t>
            </a:r>
            <a:endParaRPr/>
          </a:p>
          <a:p>
            <a:pPr indent="-184150" lvl="0" marL="285750" marR="0" rtl="0" algn="l">
              <a:spcBef>
                <a:spcPts val="0"/>
              </a:spcBef>
              <a:spcAft>
                <a:spcPts val="0"/>
              </a:spcAft>
              <a:buClr>
                <a:schemeClr val="dk1"/>
              </a:buClr>
              <a:buSzPts val="1600"/>
              <a:buFont typeface="Noto Sans Symbols"/>
              <a:buNone/>
            </a:pPr>
            <a:r>
              <a:t/>
            </a:r>
            <a:endParaRPr sz="16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Calibri"/>
                <a:ea typeface="Calibri"/>
                <a:cs typeface="Calibri"/>
                <a:sym typeface="Calibri"/>
              </a:rPr>
              <a:t>Utilize large amounts of training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36"/>
          <p:cNvSpPr txBox="1"/>
          <p:nvPr>
            <p:ph idx="10" type="dt"/>
          </p:nvPr>
        </p:nvSpPr>
        <p:spPr>
          <a:xfrm>
            <a:off x="638175"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FFFFFF"/>
                </a:solidFill>
              </a:rPr>
              <a:t>23-02-2020</a:t>
            </a:r>
            <a:endParaRPr sz="900">
              <a:solidFill>
                <a:srgbClr val="FFFFFF"/>
              </a:solidFill>
              <a:latin typeface="Proxima Nova"/>
              <a:ea typeface="Proxima Nova"/>
              <a:cs typeface="Proxima Nova"/>
              <a:sym typeface="Proxima Nova"/>
            </a:endParaRPr>
          </a:p>
        </p:txBody>
      </p:sp>
      <p:sp>
        <p:nvSpPr>
          <p:cNvPr id="550" name="Google Shape;550;p36"/>
          <p:cNvSpPr txBox="1"/>
          <p:nvPr>
            <p:ph idx="12" type="sldNum"/>
          </p:nvPr>
        </p:nvSpPr>
        <p:spPr>
          <a:xfrm>
            <a:off x="6467475"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900">
                <a:latin typeface="Proxima Nova"/>
                <a:ea typeface="Proxima Nova"/>
                <a:cs typeface="Proxima Nova"/>
                <a:sym typeface="Proxima Nova"/>
              </a:rPr>
              <a:t>‹#›</a:t>
            </a:fld>
            <a:endParaRPr sz="900">
              <a:latin typeface="Proxima Nova"/>
              <a:ea typeface="Proxima Nova"/>
              <a:cs typeface="Proxima Nova"/>
              <a:sym typeface="Proxima Nova"/>
            </a:endParaRPr>
          </a:p>
        </p:txBody>
      </p:sp>
      <p:sp>
        <p:nvSpPr>
          <p:cNvPr id="551" name="Google Shape;551;p36"/>
          <p:cNvSpPr txBox="1"/>
          <p:nvPr/>
        </p:nvSpPr>
        <p:spPr>
          <a:xfrm>
            <a:off x="638175" y="654907"/>
            <a:ext cx="72832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All the work that we need to do can be split in 4 steps:</a:t>
            </a:r>
            <a:endParaRPr/>
          </a:p>
        </p:txBody>
      </p:sp>
      <p:sp>
        <p:nvSpPr>
          <p:cNvPr id="552" name="Google Shape;552;p36"/>
          <p:cNvSpPr txBox="1"/>
          <p:nvPr/>
        </p:nvSpPr>
        <p:spPr>
          <a:xfrm>
            <a:off x="638175" y="1507524"/>
            <a:ext cx="48878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1</a:t>
            </a:r>
            <a:endParaRPr/>
          </a:p>
        </p:txBody>
      </p:sp>
      <p:sp>
        <p:nvSpPr>
          <p:cNvPr id="553" name="Google Shape;553;p36"/>
          <p:cNvSpPr txBox="1"/>
          <p:nvPr/>
        </p:nvSpPr>
        <p:spPr>
          <a:xfrm>
            <a:off x="642293" y="1931780"/>
            <a:ext cx="48878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554" name="Google Shape;554;p36"/>
          <p:cNvSpPr txBox="1"/>
          <p:nvPr/>
        </p:nvSpPr>
        <p:spPr>
          <a:xfrm>
            <a:off x="654650" y="2351911"/>
            <a:ext cx="48878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3</a:t>
            </a:r>
            <a:endParaRPr/>
          </a:p>
        </p:txBody>
      </p:sp>
      <p:sp>
        <p:nvSpPr>
          <p:cNvPr id="555" name="Google Shape;555;p36"/>
          <p:cNvSpPr txBox="1"/>
          <p:nvPr/>
        </p:nvSpPr>
        <p:spPr>
          <a:xfrm>
            <a:off x="1126962" y="2343218"/>
            <a:ext cx="61717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Train &amp; Test </a:t>
            </a:r>
            <a:endParaRPr/>
          </a:p>
        </p:txBody>
      </p:sp>
      <p:sp>
        <p:nvSpPr>
          <p:cNvPr id="556" name="Google Shape;556;p36"/>
          <p:cNvSpPr txBox="1"/>
          <p:nvPr/>
        </p:nvSpPr>
        <p:spPr>
          <a:xfrm>
            <a:off x="654650" y="2759684"/>
            <a:ext cx="48878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4</a:t>
            </a:r>
            <a:endParaRPr/>
          </a:p>
        </p:txBody>
      </p:sp>
      <p:sp>
        <p:nvSpPr>
          <p:cNvPr id="557" name="Google Shape;557;p36"/>
          <p:cNvSpPr txBox="1"/>
          <p:nvPr/>
        </p:nvSpPr>
        <p:spPr>
          <a:xfrm>
            <a:off x="1143437" y="2759684"/>
            <a:ext cx="427697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Predict with DL Model</a:t>
            </a:r>
            <a:endParaRPr/>
          </a:p>
        </p:txBody>
      </p:sp>
      <p:sp>
        <p:nvSpPr>
          <p:cNvPr id="558" name="Google Shape;558;p36"/>
          <p:cNvSpPr txBox="1"/>
          <p:nvPr/>
        </p:nvSpPr>
        <p:spPr>
          <a:xfrm>
            <a:off x="1101060" y="1938785"/>
            <a:ext cx="61717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Create DL Model</a:t>
            </a:r>
            <a:endParaRPr/>
          </a:p>
        </p:txBody>
      </p:sp>
      <p:sp>
        <p:nvSpPr>
          <p:cNvPr id="559" name="Google Shape;559;p36"/>
          <p:cNvSpPr txBox="1"/>
          <p:nvPr/>
        </p:nvSpPr>
        <p:spPr>
          <a:xfrm>
            <a:off x="1126962" y="1552653"/>
            <a:ext cx="61717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Generate and Prepare the Data</a:t>
            </a:r>
            <a:endParaRPr/>
          </a:p>
        </p:txBody>
      </p:sp>
      <p:sp>
        <p:nvSpPr>
          <p:cNvPr id="560" name="Google Shape;560;p36"/>
          <p:cNvSpPr txBox="1"/>
          <p:nvPr>
            <p:ph idx="11" type="ftr"/>
          </p:nvPr>
        </p:nvSpPr>
        <p:spPr>
          <a:xfrm>
            <a:off x="3028950" y="4767263"/>
            <a:ext cx="3086100" cy="27384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Data Science Certification Program</a:t>
            </a:r>
            <a:endParaRPr/>
          </a:p>
        </p:txBody>
      </p:sp>
      <p:sp>
        <p:nvSpPr>
          <p:cNvPr id="561" name="Google Shape;561;p36"/>
          <p:cNvSpPr/>
          <p:nvPr/>
        </p:nvSpPr>
        <p:spPr>
          <a:xfrm>
            <a:off x="654650" y="3515103"/>
            <a:ext cx="362973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 So let’s start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37"/>
          <p:cNvSpPr txBox="1"/>
          <p:nvPr>
            <p:ph type="title"/>
          </p:nvPr>
        </p:nvSpPr>
        <p:spPr>
          <a:xfrm>
            <a:off x="316679" y="121966"/>
            <a:ext cx="7409487" cy="3825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Proxima Nova"/>
              <a:buNone/>
            </a:pPr>
            <a:r>
              <a:rPr lang="en-US"/>
              <a:t>Understanding the generators</a:t>
            </a:r>
            <a:endParaRPr/>
          </a:p>
        </p:txBody>
      </p:sp>
      <p:sp>
        <p:nvSpPr>
          <p:cNvPr id="567" name="Google Shape;567;p3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E72D40"/>
                </a:solidFill>
              </a:rPr>
              <a:t>23-02-2020</a:t>
            </a:r>
            <a:endParaRPr/>
          </a:p>
        </p:txBody>
      </p:sp>
      <p:sp>
        <p:nvSpPr>
          <p:cNvPr id="568" name="Google Shape;568;p3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69" name="Google Shape;569;p37"/>
          <p:cNvPicPr preferRelativeResize="0"/>
          <p:nvPr/>
        </p:nvPicPr>
        <p:blipFill rotWithShape="1">
          <a:blip r:embed="rId3">
            <a:alphaModFix/>
          </a:blip>
          <a:srcRect b="0" l="0" r="0" t="0"/>
          <a:stretch/>
        </p:blipFill>
        <p:spPr>
          <a:xfrm>
            <a:off x="494658" y="1005997"/>
            <a:ext cx="3934790" cy="1672706"/>
          </a:xfrm>
          <a:prstGeom prst="rect">
            <a:avLst/>
          </a:prstGeom>
          <a:noFill/>
          <a:ln>
            <a:noFill/>
          </a:ln>
        </p:spPr>
      </p:pic>
      <p:pic>
        <p:nvPicPr>
          <p:cNvPr descr="Generators 1" id="570" name="Google Shape;570;p37"/>
          <p:cNvPicPr preferRelativeResize="0"/>
          <p:nvPr/>
        </p:nvPicPr>
        <p:blipFill rotWithShape="1">
          <a:blip r:embed="rId4">
            <a:alphaModFix/>
          </a:blip>
          <a:srcRect b="0" l="0" r="0" t="0"/>
          <a:stretch/>
        </p:blipFill>
        <p:spPr>
          <a:xfrm>
            <a:off x="4629910" y="774148"/>
            <a:ext cx="3656080" cy="2019258"/>
          </a:xfrm>
          <a:prstGeom prst="rect">
            <a:avLst/>
          </a:prstGeom>
          <a:noFill/>
          <a:ln>
            <a:noFill/>
          </a:ln>
        </p:spPr>
      </p:pic>
      <p:pic>
        <p:nvPicPr>
          <p:cNvPr id="571" name="Google Shape;571;p37"/>
          <p:cNvPicPr preferRelativeResize="0"/>
          <p:nvPr/>
        </p:nvPicPr>
        <p:blipFill rotWithShape="1">
          <a:blip r:embed="rId5">
            <a:alphaModFix/>
          </a:blip>
          <a:srcRect b="0" l="0" r="0" t="0"/>
          <a:stretch/>
        </p:blipFill>
        <p:spPr>
          <a:xfrm>
            <a:off x="839499" y="3068751"/>
            <a:ext cx="3245108" cy="1267277"/>
          </a:xfrm>
          <a:prstGeom prst="rect">
            <a:avLst/>
          </a:prstGeom>
          <a:noFill/>
          <a:ln>
            <a:noFill/>
          </a:ln>
        </p:spPr>
      </p:pic>
      <p:sp>
        <p:nvSpPr>
          <p:cNvPr id="572" name="Google Shape;572;p37"/>
          <p:cNvSpPr/>
          <p:nvPr/>
        </p:nvSpPr>
        <p:spPr>
          <a:xfrm>
            <a:off x="4400880" y="3180170"/>
            <a:ext cx="4012135"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generator function is just like a regular function but with a key difference: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 </a:t>
            </a:r>
            <a:r>
              <a:rPr lang="en-US" sz="1800">
                <a:solidFill>
                  <a:srgbClr val="FF0000"/>
                </a:solidFill>
                <a:latin typeface="Calibri"/>
                <a:ea typeface="Calibri"/>
                <a:cs typeface="Calibri"/>
                <a:sym typeface="Calibri"/>
              </a:rPr>
              <a:t>yield </a:t>
            </a:r>
            <a:r>
              <a:rPr lang="en-US" sz="1800">
                <a:solidFill>
                  <a:schemeClr val="dk1"/>
                </a:solidFill>
                <a:latin typeface="Calibri"/>
                <a:ea typeface="Calibri"/>
                <a:cs typeface="Calibri"/>
                <a:sym typeface="Calibri"/>
              </a:rPr>
              <a:t>keyword replaces </a:t>
            </a:r>
            <a:r>
              <a:rPr lang="en-US" sz="1800">
                <a:solidFill>
                  <a:srgbClr val="FF0000"/>
                </a:solidFill>
                <a:latin typeface="Calibri"/>
                <a:ea typeface="Calibri"/>
                <a:cs typeface="Calibri"/>
                <a:sym typeface="Calibri"/>
              </a:rPr>
              <a:t>return</a:t>
            </a:r>
            <a:r>
              <a:rPr lang="en-US" sz="1800">
                <a:solidFill>
                  <a:schemeClr val="dk1"/>
                </a:solidFill>
                <a:latin typeface="Calibri"/>
                <a:ea typeface="Calibri"/>
                <a:cs typeface="Calibri"/>
                <a:sym typeface="Calibri"/>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38"/>
          <p:cNvSpPr txBox="1"/>
          <p:nvPr>
            <p:ph type="title"/>
          </p:nvPr>
        </p:nvSpPr>
        <p:spPr>
          <a:xfrm>
            <a:off x="316679" y="121966"/>
            <a:ext cx="7409487" cy="3825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Proxima Nova"/>
              <a:buNone/>
            </a:pPr>
            <a:r>
              <a:rPr lang="en-US"/>
              <a:t>What is Gesture Recognition Technology?</a:t>
            </a:r>
            <a:endParaRPr/>
          </a:p>
        </p:txBody>
      </p:sp>
      <p:sp>
        <p:nvSpPr>
          <p:cNvPr id="578" name="Google Shape;578;p3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E72D40"/>
                </a:solidFill>
              </a:rPr>
              <a:t>23-02-2020</a:t>
            </a:r>
            <a:endParaRPr/>
          </a:p>
        </p:txBody>
      </p:sp>
      <p:sp>
        <p:nvSpPr>
          <p:cNvPr id="579" name="Google Shape;579;p3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80" name="Google Shape;580;p38"/>
          <p:cNvPicPr preferRelativeResize="0"/>
          <p:nvPr/>
        </p:nvPicPr>
        <p:blipFill rotWithShape="1">
          <a:blip r:embed="rId3">
            <a:alphaModFix/>
          </a:blip>
          <a:srcRect b="0" l="0" r="29162" t="0"/>
          <a:stretch/>
        </p:blipFill>
        <p:spPr>
          <a:xfrm>
            <a:off x="6224077" y="863030"/>
            <a:ext cx="2291273" cy="3743205"/>
          </a:xfrm>
          <a:prstGeom prst="rect">
            <a:avLst/>
          </a:prstGeom>
          <a:noFill/>
          <a:ln>
            <a:noFill/>
          </a:ln>
        </p:spPr>
      </p:pic>
      <p:sp>
        <p:nvSpPr>
          <p:cNvPr id="581" name="Google Shape;581;p38"/>
          <p:cNvSpPr/>
          <p:nvPr/>
        </p:nvSpPr>
        <p:spPr>
          <a:xfrm>
            <a:off x="628650" y="959356"/>
            <a:ext cx="5447764" cy="15696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rgbClr val="FF0000"/>
                </a:solidFill>
                <a:latin typeface="Calibri"/>
                <a:ea typeface="Calibri"/>
                <a:cs typeface="Calibri"/>
                <a:sym typeface="Calibri"/>
              </a:rPr>
              <a:t>generators produce a stream of values, so yielding a single value doesn’t really qualify as a stream.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ctr">
              <a:spcBef>
                <a:spcPts val="0"/>
              </a:spcBef>
              <a:spcAft>
                <a:spcPts val="0"/>
              </a:spcAft>
              <a:buNone/>
            </a:pPr>
            <a:r>
              <a:rPr lang="en-US" sz="1600">
                <a:solidFill>
                  <a:srgbClr val="00B0F0"/>
                </a:solidFill>
                <a:latin typeface="Calibri"/>
                <a:ea typeface="Calibri"/>
                <a:cs typeface="Calibri"/>
                <a:sym typeface="Calibri"/>
              </a:rPr>
              <a:t>To do this, we can actually put in multiple yield statements into a generator function. These yield statements form the sequence that the generator will output.</a:t>
            </a:r>
            <a:endParaRPr/>
          </a:p>
        </p:txBody>
      </p:sp>
      <p:sp>
        <p:nvSpPr>
          <p:cNvPr id="582" name="Google Shape;582;p38"/>
          <p:cNvSpPr/>
          <p:nvPr/>
        </p:nvSpPr>
        <p:spPr>
          <a:xfrm>
            <a:off x="628650" y="2742777"/>
            <a:ext cx="5074276" cy="132343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We’ll create a generator and bind it to a variable mg. Then, if we keep passing mg into next(), we’ll get to the next yield. If we keep going past, we’ll be given a StopIteration error to tell us that the generator has no more values to give.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39"/>
          <p:cNvSpPr txBox="1"/>
          <p:nvPr>
            <p:ph type="title"/>
          </p:nvPr>
        </p:nvSpPr>
        <p:spPr>
          <a:xfrm>
            <a:off x="316679" y="121966"/>
            <a:ext cx="7409487" cy="3825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Proxima Nova"/>
              <a:buNone/>
            </a:pPr>
            <a:r>
              <a:rPr lang="en-US"/>
              <a:t>Laziness and generators</a:t>
            </a:r>
            <a:endParaRPr/>
          </a:p>
        </p:txBody>
      </p:sp>
      <p:sp>
        <p:nvSpPr>
          <p:cNvPr id="588" name="Google Shape;588;p3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E72D40"/>
                </a:solidFill>
              </a:rPr>
              <a:t>23-02-2020</a:t>
            </a:r>
            <a:endParaRPr/>
          </a:p>
        </p:txBody>
      </p:sp>
      <p:sp>
        <p:nvSpPr>
          <p:cNvPr id="589" name="Google Shape;589;p3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0" name="Google Shape;590;p39"/>
          <p:cNvSpPr/>
          <p:nvPr/>
        </p:nvSpPr>
        <p:spPr>
          <a:xfrm>
            <a:off x="1657350" y="2054681"/>
            <a:ext cx="6989736"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Generators are lazy because they only give us a value when we ask for it. The flipside here is that only that single value takes up memory. The ultimate result is that generators are incredibly </a:t>
            </a:r>
            <a:r>
              <a:rPr lang="en-US" sz="1800">
                <a:solidFill>
                  <a:srgbClr val="FF0000"/>
                </a:solidFill>
                <a:latin typeface="Calibri"/>
                <a:ea typeface="Calibri"/>
                <a:cs typeface="Calibri"/>
                <a:sym typeface="Calibri"/>
              </a:rPr>
              <a:t>memory efficient</a:t>
            </a:r>
            <a:r>
              <a:rPr lang="en-US" sz="1800">
                <a:solidFill>
                  <a:schemeClr val="dk1"/>
                </a:solidFill>
                <a:latin typeface="Calibri"/>
                <a:ea typeface="Calibri"/>
                <a:cs typeface="Calibri"/>
                <a:sym typeface="Calibri"/>
              </a:rPr>
              <a:t>, which makes it a perfect candidate for reading and using Big Data files.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Once we ask for the next value of a generator, the old value is discarded. Once we go through the entire generator, it is also discarded from memory as well.</a:t>
            </a:r>
            <a:endParaRPr/>
          </a:p>
        </p:txBody>
      </p:sp>
      <p:pic>
        <p:nvPicPr>
          <p:cNvPr descr="Related image" id="591" name="Google Shape;591;p39"/>
          <p:cNvPicPr preferRelativeResize="0"/>
          <p:nvPr/>
        </p:nvPicPr>
        <p:blipFill rotWithShape="1">
          <a:blip r:embed="rId3">
            <a:alphaModFix/>
          </a:blip>
          <a:srcRect b="33769" l="29872" r="30371" t="39096"/>
          <a:stretch/>
        </p:blipFill>
        <p:spPr>
          <a:xfrm>
            <a:off x="6712952" y="851991"/>
            <a:ext cx="1547395" cy="1056105"/>
          </a:xfrm>
          <a:prstGeom prst="rect">
            <a:avLst/>
          </a:prstGeom>
          <a:noFill/>
          <a:ln>
            <a:noFill/>
          </a:ln>
        </p:spPr>
      </p:pic>
      <p:sp>
        <p:nvSpPr>
          <p:cNvPr id="592" name="Google Shape;592;p39"/>
          <p:cNvSpPr/>
          <p:nvPr/>
        </p:nvSpPr>
        <p:spPr>
          <a:xfrm>
            <a:off x="628649" y="984766"/>
            <a:ext cx="5957085"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 know now that generators produce a single value from a defined sequence, but only when we ask next() or within a for loop. We call this </a:t>
            </a:r>
            <a:r>
              <a:rPr lang="en-US" sz="1800">
                <a:solidFill>
                  <a:srgbClr val="FF0000"/>
                </a:solidFill>
                <a:latin typeface="Calibri"/>
                <a:ea typeface="Calibri"/>
                <a:cs typeface="Calibri"/>
                <a:sym typeface="Calibri"/>
              </a:rPr>
              <a:t>lazy evaluation</a:t>
            </a:r>
            <a:r>
              <a:rPr lang="en-US" sz="1800">
                <a:solidFill>
                  <a:schemeClr val="dk1"/>
                </a:solidFill>
                <a:latin typeface="Calibri"/>
                <a:ea typeface="Calibri"/>
                <a:cs typeface="Calibri"/>
                <a:sym typeface="Calibri"/>
              </a:rPr>
              <a:t>.</a:t>
            </a:r>
            <a:endParaRPr/>
          </a:p>
        </p:txBody>
      </p:sp>
      <p:pic>
        <p:nvPicPr>
          <p:cNvPr descr="Related image" id="593" name="Google Shape;593;p39"/>
          <p:cNvPicPr preferRelativeResize="0"/>
          <p:nvPr/>
        </p:nvPicPr>
        <p:blipFill rotWithShape="1">
          <a:blip r:embed="rId4">
            <a:alphaModFix/>
          </a:blip>
          <a:srcRect b="0" l="0" r="0" t="0"/>
          <a:stretch/>
        </p:blipFill>
        <p:spPr>
          <a:xfrm rot="-5400000">
            <a:off x="127977" y="2816102"/>
            <a:ext cx="2063277" cy="78548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40"/>
          <p:cNvSpPr txBox="1"/>
          <p:nvPr>
            <p:ph idx="10" type="dt"/>
          </p:nvPr>
        </p:nvSpPr>
        <p:spPr>
          <a:xfrm>
            <a:off x="1520678" y="4779170"/>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FFFFFF"/>
                </a:solidFill>
              </a:rPr>
              <a:t>23-02-2020</a:t>
            </a:r>
            <a:endParaRPr sz="900">
              <a:solidFill>
                <a:srgbClr val="FFFFFF"/>
              </a:solidFill>
              <a:latin typeface="Proxima Nova"/>
              <a:ea typeface="Proxima Nova"/>
              <a:cs typeface="Proxima Nova"/>
              <a:sym typeface="Proxima Nova"/>
            </a:endParaRPr>
          </a:p>
        </p:txBody>
      </p:sp>
      <p:sp>
        <p:nvSpPr>
          <p:cNvPr id="599" name="Google Shape;599;p40"/>
          <p:cNvSpPr txBox="1"/>
          <p:nvPr>
            <p:ph idx="12" type="sldNum"/>
          </p:nvPr>
        </p:nvSpPr>
        <p:spPr>
          <a:xfrm>
            <a:off x="6467475"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900">
                <a:latin typeface="Proxima Nova"/>
                <a:ea typeface="Proxima Nova"/>
                <a:cs typeface="Proxima Nova"/>
                <a:sym typeface="Proxima Nova"/>
              </a:rPr>
              <a:t>‹#›</a:t>
            </a:fld>
            <a:endParaRPr sz="900">
              <a:latin typeface="Proxima Nova"/>
              <a:ea typeface="Proxima Nova"/>
              <a:cs typeface="Proxima Nova"/>
              <a:sym typeface="Proxima Nova"/>
            </a:endParaRPr>
          </a:p>
        </p:txBody>
      </p:sp>
      <p:pic>
        <p:nvPicPr>
          <p:cNvPr descr="Related image" id="600" name="Google Shape;600;p40"/>
          <p:cNvPicPr preferRelativeResize="0"/>
          <p:nvPr/>
        </p:nvPicPr>
        <p:blipFill rotWithShape="1">
          <a:blip r:embed="rId3">
            <a:alphaModFix/>
          </a:blip>
          <a:srcRect b="0" l="0" r="0" t="0"/>
          <a:stretch/>
        </p:blipFill>
        <p:spPr>
          <a:xfrm>
            <a:off x="311762" y="2300809"/>
            <a:ext cx="1421345" cy="2842691"/>
          </a:xfrm>
          <a:prstGeom prst="rect">
            <a:avLst/>
          </a:prstGeom>
          <a:noFill/>
          <a:ln>
            <a:noFill/>
          </a:ln>
        </p:spPr>
      </p:pic>
      <p:pic>
        <p:nvPicPr>
          <p:cNvPr descr="Image result for big data icons" id="601" name="Google Shape;601;p40"/>
          <p:cNvPicPr preferRelativeResize="0"/>
          <p:nvPr/>
        </p:nvPicPr>
        <p:blipFill rotWithShape="1">
          <a:blip r:embed="rId4">
            <a:alphaModFix/>
          </a:blip>
          <a:srcRect b="0" l="0" r="0" t="0"/>
          <a:stretch/>
        </p:blipFill>
        <p:spPr>
          <a:xfrm>
            <a:off x="7243150" y="986879"/>
            <a:ext cx="1199101" cy="1199101"/>
          </a:xfrm>
          <a:prstGeom prst="rect">
            <a:avLst/>
          </a:prstGeom>
          <a:noFill/>
          <a:ln>
            <a:noFill/>
          </a:ln>
        </p:spPr>
      </p:pic>
      <p:sp>
        <p:nvSpPr>
          <p:cNvPr id="602" name="Google Shape;602;p40"/>
          <p:cNvSpPr/>
          <p:nvPr/>
        </p:nvSpPr>
        <p:spPr>
          <a:xfrm>
            <a:off x="766191" y="433495"/>
            <a:ext cx="672998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lang="en-US" sz="1800">
                <a:solidFill>
                  <a:schemeClr val="lt1"/>
                </a:solidFill>
                <a:latin typeface="Calibri"/>
                <a:ea typeface="Calibri"/>
                <a:cs typeface="Calibri"/>
                <a:sym typeface="Calibri"/>
              </a:rPr>
              <a:t>That’s good but how is it going to help me in gesture recognition ?</a:t>
            </a:r>
            <a:r>
              <a:rPr lang="en-US" sz="1800">
                <a:solidFill>
                  <a:schemeClr val="dk1"/>
                </a:solidFill>
                <a:latin typeface="Calibri"/>
                <a:ea typeface="Calibri"/>
                <a:cs typeface="Calibri"/>
                <a:sym typeface="Calibri"/>
              </a:rPr>
              <a:t> “ </a:t>
            </a:r>
            <a:endParaRPr/>
          </a:p>
        </p:txBody>
      </p:sp>
      <p:sp>
        <p:nvSpPr>
          <p:cNvPr id="603" name="Google Shape;603;p40"/>
          <p:cNvSpPr/>
          <p:nvPr/>
        </p:nvSpPr>
        <p:spPr>
          <a:xfrm>
            <a:off x="489098" y="1047821"/>
            <a:ext cx="6661716" cy="10772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600">
                <a:solidFill>
                  <a:schemeClr val="lt1"/>
                </a:solidFill>
                <a:latin typeface="Arial"/>
                <a:ea typeface="Arial"/>
                <a:cs typeface="Arial"/>
                <a:sym typeface="Arial"/>
              </a:rPr>
              <a:t>Have you ever had to load a dataset that was so memory consuming that you wished a magic trick could seamlessly take care of that? Large datasets are increasingly becoming part of our lives, as we are able to harness an ever-growing quantity of data.</a:t>
            </a:r>
            <a:endParaRPr sz="1600">
              <a:solidFill>
                <a:schemeClr val="lt1"/>
              </a:solidFill>
              <a:latin typeface="Calibri"/>
              <a:ea typeface="Calibri"/>
              <a:cs typeface="Calibri"/>
              <a:sym typeface="Calibri"/>
            </a:endParaRPr>
          </a:p>
        </p:txBody>
      </p:sp>
      <p:sp>
        <p:nvSpPr>
          <p:cNvPr id="604" name="Google Shape;604;p40"/>
          <p:cNvSpPr/>
          <p:nvPr/>
        </p:nvSpPr>
        <p:spPr>
          <a:xfrm>
            <a:off x="1839654" y="2513386"/>
            <a:ext cx="6602597"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600">
                <a:solidFill>
                  <a:schemeClr val="lt1"/>
                </a:solidFill>
                <a:latin typeface="Arial"/>
                <a:ea typeface="Arial"/>
                <a:cs typeface="Arial"/>
                <a:sym typeface="Arial"/>
              </a:rPr>
              <a:t> But Deep learning models can work on batch data right? So why do we need to load the complete thing at once ?</a:t>
            </a:r>
            <a:endParaRPr sz="1600">
              <a:solidFill>
                <a:schemeClr val="lt1"/>
              </a:solidFill>
              <a:latin typeface="Calibri"/>
              <a:ea typeface="Calibri"/>
              <a:cs typeface="Calibri"/>
              <a:sym typeface="Calibri"/>
            </a:endParaRPr>
          </a:p>
        </p:txBody>
      </p:sp>
      <p:sp>
        <p:nvSpPr>
          <p:cNvPr id="605" name="Google Shape;605;p40"/>
          <p:cNvSpPr/>
          <p:nvPr/>
        </p:nvSpPr>
        <p:spPr>
          <a:xfrm>
            <a:off x="1839654" y="3568162"/>
            <a:ext cx="684708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a:solidFill>
                  <a:schemeClr val="dk1"/>
                </a:solidFill>
                <a:latin typeface="Arial"/>
                <a:ea typeface="Arial"/>
                <a:cs typeface="Arial"/>
                <a:sym typeface="Arial"/>
              </a:rPr>
              <a:t>That is the reason why we need to find other ways to do that task efficiently ☺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pic>
        <p:nvPicPr>
          <p:cNvPr id="393" name="Google Shape;393;p23"/>
          <p:cNvPicPr preferRelativeResize="0"/>
          <p:nvPr>
            <p:ph idx="2" type="pic"/>
          </p:nvPr>
        </p:nvPicPr>
        <p:blipFill rotWithShape="1">
          <a:blip r:embed="rId3">
            <a:alphaModFix/>
          </a:blip>
          <a:srcRect b="7697" l="0" r="0" t="7698"/>
          <a:stretch/>
        </p:blipFill>
        <p:spPr>
          <a:xfrm>
            <a:off x="0" y="-11"/>
            <a:ext cx="9144000" cy="5143500"/>
          </a:xfrm>
          <a:prstGeom prst="rect">
            <a:avLst/>
          </a:prstGeom>
          <a:noFill/>
          <a:ln>
            <a:noFill/>
          </a:ln>
        </p:spPr>
      </p:pic>
      <p:sp>
        <p:nvSpPr>
          <p:cNvPr id="394" name="Google Shape;394;p23"/>
          <p:cNvSpPr txBox="1"/>
          <p:nvPr>
            <p:ph idx="10" type="dt"/>
          </p:nvPr>
        </p:nvSpPr>
        <p:spPr>
          <a:xfrm>
            <a:off x="638175"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FFFFFF"/>
                </a:solidFill>
              </a:rPr>
              <a:t>23-02-2020</a:t>
            </a:r>
            <a:endParaRPr sz="900">
              <a:solidFill>
                <a:srgbClr val="FFFFFF"/>
              </a:solidFill>
              <a:latin typeface="Proxima Nova"/>
              <a:ea typeface="Proxima Nova"/>
              <a:cs typeface="Proxima Nova"/>
              <a:sym typeface="Proxima Nova"/>
            </a:endParaRPr>
          </a:p>
        </p:txBody>
      </p:sp>
      <p:sp>
        <p:nvSpPr>
          <p:cNvPr id="395" name="Google Shape;395;p23"/>
          <p:cNvSpPr txBox="1"/>
          <p:nvPr>
            <p:ph idx="12" type="sldNum"/>
          </p:nvPr>
        </p:nvSpPr>
        <p:spPr>
          <a:xfrm>
            <a:off x="6467475"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E72D3F"/>
              </a:buClr>
              <a:buSzPts val="900"/>
              <a:buFont typeface="Proxima Nova"/>
              <a:buNone/>
            </a:pPr>
            <a:fld id="{00000000-1234-1234-1234-123412341234}" type="slidenum">
              <a:rPr lang="en-US" sz="900">
                <a:solidFill>
                  <a:srgbClr val="E72D3F"/>
                </a:solidFill>
                <a:latin typeface="Proxima Nova"/>
                <a:ea typeface="Proxima Nova"/>
                <a:cs typeface="Proxima Nova"/>
                <a:sym typeface="Proxima Nova"/>
              </a:rPr>
              <a:t>‹#›</a:t>
            </a:fld>
            <a:endParaRPr sz="900">
              <a:solidFill>
                <a:srgbClr val="E72D3F"/>
              </a:solidFill>
              <a:latin typeface="Proxima Nova"/>
              <a:ea typeface="Proxima Nova"/>
              <a:cs typeface="Proxima Nova"/>
              <a:sym typeface="Proxima Nova"/>
            </a:endParaRPr>
          </a:p>
        </p:txBody>
      </p:sp>
      <p:pic>
        <p:nvPicPr>
          <p:cNvPr id="396" name="Google Shape;396;p23"/>
          <p:cNvPicPr preferRelativeResize="0"/>
          <p:nvPr/>
        </p:nvPicPr>
        <p:blipFill rotWithShape="1">
          <a:blip r:embed="rId4">
            <a:alphaModFix/>
          </a:blip>
          <a:srcRect b="0" l="0" r="0" t="0"/>
          <a:stretch/>
        </p:blipFill>
        <p:spPr>
          <a:xfrm>
            <a:off x="635172" y="0"/>
            <a:ext cx="3259769" cy="4041775"/>
          </a:xfrm>
          <a:prstGeom prst="rect">
            <a:avLst/>
          </a:prstGeom>
          <a:noFill/>
          <a:ln>
            <a:noFill/>
          </a:ln>
        </p:spPr>
      </p:pic>
      <p:sp>
        <p:nvSpPr>
          <p:cNvPr id="397" name="Google Shape;397;p23"/>
          <p:cNvSpPr txBox="1"/>
          <p:nvPr/>
        </p:nvSpPr>
        <p:spPr>
          <a:xfrm>
            <a:off x="635172" y="980842"/>
            <a:ext cx="3427255" cy="113829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1" i="0" lang="en-US" sz="1600" u="none" cap="none" strike="noStrike">
                <a:solidFill>
                  <a:srgbClr val="FFFFFF"/>
                </a:solidFill>
                <a:latin typeface="Proxima Nova"/>
                <a:ea typeface="Proxima Nova"/>
                <a:cs typeface="Proxima Nova"/>
                <a:sym typeface="Proxima Nova"/>
              </a:rPr>
              <a:t>Course :</a:t>
            </a:r>
            <a:r>
              <a:rPr b="0" i="0" lang="en-US" sz="1600" u="none" cap="none" strike="noStrike">
                <a:solidFill>
                  <a:schemeClr val="lt1"/>
                </a:solidFill>
                <a:latin typeface="Proxima Nova"/>
                <a:ea typeface="Proxima Nova"/>
                <a:cs typeface="Proxima Nova"/>
                <a:sym typeface="Proxima Nova"/>
              </a:rPr>
              <a:t> </a:t>
            </a:r>
            <a:r>
              <a:rPr lang="en-US" sz="1600">
                <a:solidFill>
                  <a:schemeClr val="lt1"/>
                </a:solidFill>
                <a:latin typeface="Proxima Nova"/>
                <a:ea typeface="Proxima Nova"/>
                <a:cs typeface="Proxima Nova"/>
                <a:sym typeface="Proxima Nova"/>
              </a:rPr>
              <a:t>Domain Elective</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800"/>
              <a:buFont typeface="Arial"/>
              <a:buNone/>
            </a:pPr>
            <a:r>
              <a:rPr b="1" i="0" lang="en-US" sz="1600" u="none" cap="none" strike="noStrike">
                <a:solidFill>
                  <a:srgbClr val="FFFFFF"/>
                </a:solidFill>
                <a:latin typeface="Proxima Nova"/>
                <a:ea typeface="Proxima Nova"/>
                <a:cs typeface="Proxima Nova"/>
                <a:sym typeface="Proxima Nova"/>
              </a:rPr>
              <a:t>Lecture On :</a:t>
            </a:r>
            <a:r>
              <a:rPr b="0" i="0" lang="en-US" sz="1600" u="none" cap="none" strike="noStrike">
                <a:solidFill>
                  <a:srgbClr val="FFFFFF"/>
                </a:solidFill>
                <a:latin typeface="Proxima Nova"/>
                <a:ea typeface="Proxima Nova"/>
                <a:cs typeface="Proxima Nova"/>
                <a:sym typeface="Proxima Nova"/>
              </a:rPr>
              <a:t> </a:t>
            </a:r>
            <a:r>
              <a:rPr b="0" i="0" lang="en-US" sz="1600" u="none" cap="none" strike="noStrike">
                <a:solidFill>
                  <a:schemeClr val="lt1"/>
                </a:solidFill>
                <a:latin typeface="Proxima Nova"/>
                <a:ea typeface="Proxima Nova"/>
                <a:cs typeface="Proxima Nova"/>
                <a:sym typeface="Proxima Nova"/>
              </a:rPr>
              <a:t>Gesture Recognition</a:t>
            </a:r>
            <a:endParaRPr b="0" i="0" sz="16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1800"/>
              <a:buFont typeface="Arial"/>
              <a:buNone/>
            </a:pPr>
            <a:r>
              <a:rPr b="1" i="0" lang="en-US" sz="1600" u="none" cap="none" strike="noStrike">
                <a:solidFill>
                  <a:srgbClr val="FFFFFF"/>
                </a:solidFill>
                <a:latin typeface="Proxima Nova"/>
                <a:ea typeface="Proxima Nova"/>
                <a:cs typeface="Proxima Nova"/>
                <a:sym typeface="Proxima Nova"/>
              </a:rPr>
              <a:t>Instructor :</a:t>
            </a:r>
            <a:r>
              <a:rPr b="0" i="0" lang="en-US" sz="1600" u="none" cap="none" strike="noStrike">
                <a:solidFill>
                  <a:schemeClr val="lt1"/>
                </a:solidFill>
                <a:latin typeface="Proxima Nova"/>
                <a:ea typeface="Proxima Nova"/>
                <a:cs typeface="Proxima Nova"/>
                <a:sym typeface="Proxima Nova"/>
              </a:rPr>
              <a:t> Manish Kumar</a:t>
            </a:r>
            <a:endParaRPr b="0" i="0" sz="1600" u="none" cap="none" strike="noStrike">
              <a:solidFill>
                <a:schemeClr val="lt1"/>
              </a:solidFill>
              <a:latin typeface="Proxima Nova"/>
              <a:ea typeface="Proxima Nova"/>
              <a:cs typeface="Proxima Nova"/>
              <a:sym typeface="Proxima Nova"/>
            </a:endParaRPr>
          </a:p>
        </p:txBody>
      </p:sp>
      <p:pic>
        <p:nvPicPr>
          <p:cNvPr id="398" name="Google Shape;398;p23"/>
          <p:cNvPicPr preferRelativeResize="0"/>
          <p:nvPr/>
        </p:nvPicPr>
        <p:blipFill rotWithShape="1">
          <a:blip r:embed="rId5">
            <a:alphaModFix/>
          </a:blip>
          <a:srcRect b="0" l="0" r="0" t="0"/>
          <a:stretch/>
        </p:blipFill>
        <p:spPr>
          <a:xfrm>
            <a:off x="7929288" y="210064"/>
            <a:ext cx="813630" cy="21721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4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E72D40"/>
                </a:solidFill>
              </a:rPr>
              <a:t>23-02-2020</a:t>
            </a:r>
            <a:endParaRPr/>
          </a:p>
        </p:txBody>
      </p:sp>
      <p:sp>
        <p:nvSpPr>
          <p:cNvPr id="611" name="Google Shape;611;p4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2" name="Google Shape;612;p41"/>
          <p:cNvSpPr/>
          <p:nvPr/>
        </p:nvSpPr>
        <p:spPr>
          <a:xfrm>
            <a:off x="1323956" y="869858"/>
            <a:ext cx="218521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800">
                <a:solidFill>
                  <a:srgbClr val="24292E"/>
                </a:solidFill>
                <a:latin typeface="Arial"/>
                <a:ea typeface="Arial"/>
                <a:cs typeface="Arial"/>
                <a:sym typeface="Arial"/>
              </a:rPr>
              <a:t>Previous situation</a:t>
            </a:r>
            <a:endParaRPr/>
          </a:p>
        </p:txBody>
      </p:sp>
      <p:pic>
        <p:nvPicPr>
          <p:cNvPr id="613" name="Google Shape;613;p41"/>
          <p:cNvPicPr preferRelativeResize="0"/>
          <p:nvPr/>
        </p:nvPicPr>
        <p:blipFill rotWithShape="1">
          <a:blip r:embed="rId3">
            <a:alphaModFix/>
          </a:blip>
          <a:srcRect b="0" l="0" r="3534" t="0"/>
          <a:stretch/>
        </p:blipFill>
        <p:spPr>
          <a:xfrm>
            <a:off x="628650" y="1615563"/>
            <a:ext cx="3575826" cy="2416702"/>
          </a:xfrm>
          <a:prstGeom prst="rect">
            <a:avLst/>
          </a:prstGeom>
          <a:noFill/>
          <a:ln>
            <a:noFill/>
          </a:ln>
        </p:spPr>
      </p:pic>
      <p:sp>
        <p:nvSpPr>
          <p:cNvPr id="614" name="Google Shape;614;p41"/>
          <p:cNvSpPr/>
          <p:nvPr/>
        </p:nvSpPr>
        <p:spPr>
          <a:xfrm>
            <a:off x="5600186" y="869858"/>
            <a:ext cx="194155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800">
                <a:solidFill>
                  <a:srgbClr val="24292E"/>
                </a:solidFill>
                <a:latin typeface="Arial"/>
                <a:ea typeface="Arial"/>
                <a:cs typeface="Arial"/>
                <a:sym typeface="Arial"/>
              </a:rPr>
              <a:t>Data generators</a:t>
            </a:r>
            <a:endParaRPr/>
          </a:p>
        </p:txBody>
      </p:sp>
      <p:pic>
        <p:nvPicPr>
          <p:cNvPr id="615" name="Google Shape;615;p41"/>
          <p:cNvPicPr preferRelativeResize="0"/>
          <p:nvPr/>
        </p:nvPicPr>
        <p:blipFill rotWithShape="1">
          <a:blip r:embed="rId4">
            <a:alphaModFix/>
          </a:blip>
          <a:srcRect b="0" l="0" r="0" t="0"/>
          <a:stretch/>
        </p:blipFill>
        <p:spPr>
          <a:xfrm>
            <a:off x="4277192" y="1615563"/>
            <a:ext cx="4587546" cy="2412265"/>
          </a:xfrm>
          <a:prstGeom prst="rect">
            <a:avLst/>
          </a:prstGeom>
          <a:noFill/>
          <a:ln>
            <a:noFill/>
          </a:ln>
        </p:spPr>
      </p:pic>
      <p:sp>
        <p:nvSpPr>
          <p:cNvPr id="616" name="Google Shape;616;p41"/>
          <p:cNvSpPr txBox="1"/>
          <p:nvPr>
            <p:ph type="title"/>
          </p:nvPr>
        </p:nvSpPr>
        <p:spPr>
          <a:xfrm>
            <a:off x="316679" y="121966"/>
            <a:ext cx="7409487" cy="3825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Proxima Nova"/>
              <a:buNone/>
            </a:pPr>
            <a:r>
              <a:rPr lang="en-US"/>
              <a:t>Data Generators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42"/>
          <p:cNvSpPr txBox="1"/>
          <p:nvPr>
            <p:ph idx="10" type="dt"/>
          </p:nvPr>
        </p:nvSpPr>
        <p:spPr>
          <a:xfrm>
            <a:off x="638175"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FFFFFF"/>
                </a:solidFill>
              </a:rPr>
              <a:t>23-02-2020</a:t>
            </a:r>
            <a:endParaRPr sz="900">
              <a:solidFill>
                <a:srgbClr val="FFFFFF"/>
              </a:solidFill>
              <a:latin typeface="Proxima Nova"/>
              <a:ea typeface="Proxima Nova"/>
              <a:cs typeface="Proxima Nova"/>
              <a:sym typeface="Proxima Nova"/>
            </a:endParaRPr>
          </a:p>
        </p:txBody>
      </p:sp>
      <p:sp>
        <p:nvSpPr>
          <p:cNvPr id="622" name="Google Shape;622;p42"/>
          <p:cNvSpPr txBox="1"/>
          <p:nvPr>
            <p:ph idx="12" type="sldNum"/>
          </p:nvPr>
        </p:nvSpPr>
        <p:spPr>
          <a:xfrm>
            <a:off x="6467475"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900">
                <a:latin typeface="Proxima Nova"/>
                <a:ea typeface="Proxima Nova"/>
                <a:cs typeface="Proxima Nova"/>
                <a:sym typeface="Proxima Nova"/>
              </a:rPr>
              <a:t>‹#›</a:t>
            </a:fld>
            <a:endParaRPr sz="900">
              <a:latin typeface="Proxima Nova"/>
              <a:ea typeface="Proxima Nova"/>
              <a:cs typeface="Proxima Nova"/>
              <a:sym typeface="Proxima Nova"/>
            </a:endParaRPr>
          </a:p>
        </p:txBody>
      </p:sp>
      <p:sp>
        <p:nvSpPr>
          <p:cNvPr id="623" name="Google Shape;623;p42"/>
          <p:cNvSpPr/>
          <p:nvPr/>
        </p:nvSpPr>
        <p:spPr>
          <a:xfrm>
            <a:off x="401869" y="1504277"/>
            <a:ext cx="5068112" cy="1815882"/>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lt1"/>
              </a:buClr>
              <a:buSzPts val="2800"/>
              <a:buFont typeface="Noto Sans Symbols"/>
              <a:buChar char="☺"/>
            </a:pPr>
            <a:r>
              <a:rPr lang="en-US" sz="2800">
                <a:solidFill>
                  <a:schemeClr val="lt1"/>
                </a:solidFill>
                <a:latin typeface="Calibri"/>
                <a:ea typeface="Calibri"/>
                <a:cs typeface="Calibri"/>
                <a:sym typeface="Calibri"/>
              </a:rPr>
              <a:t>Neural Network Models</a:t>
            </a:r>
            <a:endParaRPr/>
          </a:p>
          <a:p>
            <a:pPr indent="0" lvl="0" marL="0" marR="0" rtl="0" algn="l">
              <a:spcBef>
                <a:spcPts val="0"/>
              </a:spcBef>
              <a:spcAft>
                <a:spcPts val="0"/>
              </a:spcAft>
              <a:buNone/>
            </a:pPr>
            <a:r>
              <a:rPr lang="en-US" sz="2800">
                <a:solidFill>
                  <a:schemeClr val="lt1"/>
                </a:solidFill>
                <a:latin typeface="Calibri"/>
                <a:ea typeface="Calibri"/>
                <a:cs typeface="Calibri"/>
                <a:sym typeface="Calibri"/>
              </a:rPr>
              <a:t> </a:t>
            </a:r>
            <a:endParaRPr/>
          </a:p>
          <a:p>
            <a:pPr indent="-514350" lvl="0" marL="514350" marR="0" rtl="0" algn="l">
              <a:spcBef>
                <a:spcPts val="0"/>
              </a:spcBef>
              <a:spcAft>
                <a:spcPts val="0"/>
              </a:spcAft>
              <a:buClr>
                <a:schemeClr val="lt1"/>
              </a:buClr>
              <a:buSzPts val="2800"/>
              <a:buFont typeface="Calibri"/>
              <a:buAutoNum type="arabicPeriod"/>
            </a:pPr>
            <a:r>
              <a:rPr lang="en-US" sz="2800">
                <a:solidFill>
                  <a:schemeClr val="lt1"/>
                </a:solidFill>
                <a:latin typeface="Calibri"/>
                <a:ea typeface="Calibri"/>
                <a:cs typeface="Calibri"/>
                <a:sym typeface="Calibri"/>
              </a:rPr>
              <a:t>3D – CNN</a:t>
            </a:r>
            <a:endParaRPr/>
          </a:p>
          <a:p>
            <a:pPr indent="-514350" lvl="0" marL="514350" marR="0" rtl="0" algn="l">
              <a:spcBef>
                <a:spcPts val="0"/>
              </a:spcBef>
              <a:spcAft>
                <a:spcPts val="0"/>
              </a:spcAft>
              <a:buClr>
                <a:schemeClr val="lt1"/>
              </a:buClr>
              <a:buSzPts val="2800"/>
              <a:buFont typeface="Calibri"/>
              <a:buAutoNum type="arabicPeriod"/>
            </a:pPr>
            <a:r>
              <a:rPr lang="en-US" sz="2800">
                <a:solidFill>
                  <a:schemeClr val="lt1"/>
                </a:solidFill>
                <a:latin typeface="Calibri"/>
                <a:ea typeface="Calibri"/>
                <a:cs typeface="Calibri"/>
                <a:sym typeface="Calibri"/>
              </a:rPr>
              <a:t>CNN + RNN</a:t>
            </a:r>
            <a:endParaRPr/>
          </a:p>
        </p:txBody>
      </p:sp>
      <p:pic>
        <p:nvPicPr>
          <p:cNvPr descr="Image result for neural network png" id="624" name="Google Shape;624;p42"/>
          <p:cNvPicPr preferRelativeResize="0"/>
          <p:nvPr/>
        </p:nvPicPr>
        <p:blipFill rotWithShape="1">
          <a:blip r:embed="rId3">
            <a:alphaModFix/>
          </a:blip>
          <a:srcRect b="0" l="0" r="0" t="0"/>
          <a:stretch/>
        </p:blipFill>
        <p:spPr>
          <a:xfrm>
            <a:off x="4243228" y="1157123"/>
            <a:ext cx="4559050" cy="40693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43"/>
          <p:cNvSpPr txBox="1"/>
          <p:nvPr>
            <p:ph type="title"/>
          </p:nvPr>
        </p:nvSpPr>
        <p:spPr>
          <a:xfrm>
            <a:off x="316679" y="121966"/>
            <a:ext cx="7409487" cy="3825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Proxima Nova"/>
              <a:buNone/>
            </a:pPr>
            <a:r>
              <a:rPr lang="en-US"/>
              <a:t>3D Convs and CNN-RNN Stack</a:t>
            </a:r>
            <a:endParaRPr/>
          </a:p>
        </p:txBody>
      </p:sp>
      <p:sp>
        <p:nvSpPr>
          <p:cNvPr id="630" name="Google Shape;630;p4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E72D40"/>
                </a:solidFill>
              </a:rPr>
              <a:t>23-02-2020</a:t>
            </a:r>
            <a:endParaRPr/>
          </a:p>
        </p:txBody>
      </p:sp>
      <p:sp>
        <p:nvSpPr>
          <p:cNvPr id="631" name="Google Shape;631;p4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2" name="Google Shape;632;p43"/>
          <p:cNvSpPr/>
          <p:nvPr/>
        </p:nvSpPr>
        <p:spPr>
          <a:xfrm>
            <a:off x="628650" y="834522"/>
            <a:ext cx="756239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400">
                <a:solidFill>
                  <a:srgbClr val="333333"/>
                </a:solidFill>
                <a:latin typeface="Merriweather"/>
                <a:ea typeface="Merriweather"/>
                <a:cs typeface="Merriweather"/>
                <a:sym typeface="Merriweather"/>
              </a:rPr>
              <a:t>For analyzing videos using neural networks, </a:t>
            </a:r>
            <a:r>
              <a:rPr b="1" i="0" lang="en-US" sz="1400">
                <a:solidFill>
                  <a:srgbClr val="333333"/>
                </a:solidFill>
                <a:latin typeface="Merriweather"/>
                <a:ea typeface="Merriweather"/>
                <a:cs typeface="Merriweather"/>
                <a:sym typeface="Merriweather"/>
              </a:rPr>
              <a:t>two types of architectures </a:t>
            </a:r>
            <a:r>
              <a:rPr b="0" i="0" lang="en-US" sz="1400">
                <a:solidFill>
                  <a:srgbClr val="333333"/>
                </a:solidFill>
                <a:latin typeface="Merriweather"/>
                <a:ea typeface="Merriweather"/>
                <a:cs typeface="Merriweather"/>
                <a:sym typeface="Merriweather"/>
              </a:rPr>
              <a:t>are used commonly</a:t>
            </a:r>
            <a:endParaRPr sz="1400">
              <a:solidFill>
                <a:schemeClr val="dk1"/>
              </a:solidFill>
              <a:latin typeface="Calibri"/>
              <a:ea typeface="Calibri"/>
              <a:cs typeface="Calibri"/>
              <a:sym typeface="Calibri"/>
            </a:endParaRPr>
          </a:p>
        </p:txBody>
      </p:sp>
      <p:sp>
        <p:nvSpPr>
          <p:cNvPr id="633" name="Google Shape;633;p43"/>
          <p:cNvSpPr/>
          <p:nvPr/>
        </p:nvSpPr>
        <p:spPr>
          <a:xfrm>
            <a:off x="4754389" y="1732236"/>
            <a:ext cx="4101936" cy="116955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400">
                <a:solidFill>
                  <a:srgbClr val="333333"/>
                </a:solidFill>
                <a:latin typeface="Merriweather"/>
                <a:ea typeface="Merriweather"/>
                <a:cs typeface="Merriweather"/>
                <a:sym typeface="Merriweather"/>
              </a:rPr>
              <a:t>3D convolutional network</a:t>
            </a:r>
            <a:r>
              <a:rPr lang="en-US" sz="1400">
                <a:solidFill>
                  <a:srgbClr val="333333"/>
                </a:solidFill>
                <a:latin typeface="Merriweather"/>
                <a:ea typeface="Merriweather"/>
                <a:cs typeface="Merriweather"/>
                <a:sym typeface="Merriweather"/>
              </a:rPr>
              <a:t> it’s </a:t>
            </a:r>
            <a:r>
              <a:rPr lang="en-US" sz="1400">
                <a:solidFill>
                  <a:schemeClr val="dk1"/>
                </a:solidFill>
                <a:latin typeface="Calibri"/>
                <a:ea typeface="Calibri"/>
                <a:cs typeface="Calibri"/>
                <a:sym typeface="Calibri"/>
              </a:rPr>
              <a:t>a natural extension to the 2D convolutions you are already familiar with. Just like in 2D conv, you move the filter in two directions (x and y), in 3D conv, you move the filter in three directions (x, y and z).</a:t>
            </a:r>
            <a:endParaRPr/>
          </a:p>
        </p:txBody>
      </p:sp>
      <p:pic>
        <p:nvPicPr>
          <p:cNvPr descr="Related image" id="634" name="Google Shape;634;p43"/>
          <p:cNvPicPr preferRelativeResize="0"/>
          <p:nvPr/>
        </p:nvPicPr>
        <p:blipFill rotWithShape="1">
          <a:blip r:embed="rId3">
            <a:alphaModFix/>
          </a:blip>
          <a:srcRect b="0" l="0" r="0" t="0"/>
          <a:stretch/>
        </p:blipFill>
        <p:spPr>
          <a:xfrm>
            <a:off x="545105" y="1747156"/>
            <a:ext cx="4101321" cy="1072241"/>
          </a:xfrm>
          <a:prstGeom prst="rect">
            <a:avLst/>
          </a:prstGeom>
          <a:noFill/>
          <a:ln>
            <a:noFill/>
          </a:ln>
        </p:spPr>
      </p:pic>
      <p:sp>
        <p:nvSpPr>
          <p:cNvPr id="635" name="Google Shape;635;p43"/>
          <p:cNvSpPr/>
          <p:nvPr/>
        </p:nvSpPr>
        <p:spPr>
          <a:xfrm>
            <a:off x="316679" y="3323359"/>
            <a:ext cx="5123709" cy="95410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400">
                <a:solidFill>
                  <a:srgbClr val="333333"/>
                </a:solidFill>
                <a:latin typeface="Merriweather"/>
                <a:ea typeface="Merriweather"/>
                <a:cs typeface="Merriweather"/>
                <a:sym typeface="Merriweather"/>
              </a:rPr>
              <a:t>the standard </a:t>
            </a:r>
            <a:r>
              <a:rPr b="1" i="0" lang="en-US" sz="1400">
                <a:solidFill>
                  <a:srgbClr val="333333"/>
                </a:solidFill>
                <a:latin typeface="Merriweather"/>
                <a:ea typeface="Merriweather"/>
                <a:cs typeface="Merriweather"/>
                <a:sym typeface="Merriweather"/>
              </a:rPr>
              <a:t>CNN + RNN architecture</a:t>
            </a:r>
            <a:r>
              <a:rPr b="0" i="0" lang="en-US" sz="1400">
                <a:solidFill>
                  <a:srgbClr val="333333"/>
                </a:solidFill>
                <a:latin typeface="Merriweather"/>
                <a:ea typeface="Merriweather"/>
                <a:cs typeface="Merriweather"/>
                <a:sym typeface="Merriweather"/>
              </a:rPr>
              <a:t> in which you pass the images of a video through a CNN which extracts a feature vector for each image, and then pass the sequence of these feature vectors through an RNN</a:t>
            </a:r>
            <a:endParaRPr sz="1400">
              <a:solidFill>
                <a:schemeClr val="dk1"/>
              </a:solidFill>
              <a:latin typeface="Calibri"/>
              <a:ea typeface="Calibri"/>
              <a:cs typeface="Calibri"/>
              <a:sym typeface="Calibri"/>
            </a:endParaRPr>
          </a:p>
        </p:txBody>
      </p:sp>
      <p:pic>
        <p:nvPicPr>
          <p:cNvPr id="636" name="Google Shape;636;p43"/>
          <p:cNvPicPr preferRelativeResize="0"/>
          <p:nvPr/>
        </p:nvPicPr>
        <p:blipFill rotWithShape="1">
          <a:blip r:embed="rId4">
            <a:alphaModFix/>
          </a:blip>
          <a:srcRect b="0" l="0" r="0" t="0"/>
          <a:stretch/>
        </p:blipFill>
        <p:spPr>
          <a:xfrm>
            <a:off x="5440388" y="3323359"/>
            <a:ext cx="3251549" cy="99947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44"/>
          <p:cNvSpPr txBox="1"/>
          <p:nvPr>
            <p:ph type="title"/>
          </p:nvPr>
        </p:nvSpPr>
        <p:spPr>
          <a:xfrm>
            <a:off x="316679" y="121966"/>
            <a:ext cx="7409487" cy="3825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Proxima Nova"/>
              <a:buNone/>
            </a:pPr>
            <a:r>
              <a:rPr lang="en-US"/>
              <a:t>3D convolutional network </a:t>
            </a:r>
            <a:endParaRPr/>
          </a:p>
        </p:txBody>
      </p:sp>
      <p:sp>
        <p:nvSpPr>
          <p:cNvPr id="642" name="Google Shape;642;p4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E72D40"/>
                </a:solidFill>
              </a:rPr>
              <a:t>23-02-2020</a:t>
            </a:r>
            <a:endParaRPr/>
          </a:p>
        </p:txBody>
      </p:sp>
      <p:sp>
        <p:nvSpPr>
          <p:cNvPr id="643" name="Google Shape;643;p4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4" name="Google Shape;644;p44"/>
          <p:cNvSpPr/>
          <p:nvPr/>
        </p:nvSpPr>
        <p:spPr>
          <a:xfrm>
            <a:off x="628650" y="927986"/>
            <a:ext cx="7590676"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400">
                <a:solidFill>
                  <a:schemeClr val="dk1"/>
                </a:solidFill>
                <a:latin typeface="Content"/>
                <a:ea typeface="Content"/>
                <a:cs typeface="Content"/>
                <a:sym typeface="Content"/>
              </a:rPr>
              <a:t>In the case of 3D convolutions, the kernel that is used to perform convolutions on the image or the feature map has an additional dimension namely depth. </a:t>
            </a:r>
            <a:endParaRPr sz="1400">
              <a:solidFill>
                <a:schemeClr val="dk1"/>
              </a:solidFill>
              <a:latin typeface="Calibri"/>
              <a:ea typeface="Calibri"/>
              <a:cs typeface="Calibri"/>
              <a:sym typeface="Calibri"/>
            </a:endParaRPr>
          </a:p>
        </p:txBody>
      </p:sp>
      <p:pic>
        <p:nvPicPr>
          <p:cNvPr descr="enter image description here" id="645" name="Google Shape;645;p44"/>
          <p:cNvPicPr preferRelativeResize="0"/>
          <p:nvPr/>
        </p:nvPicPr>
        <p:blipFill rotWithShape="1">
          <a:blip r:embed="rId3">
            <a:alphaModFix/>
          </a:blip>
          <a:srcRect b="0" l="0" r="0" t="0"/>
          <a:stretch/>
        </p:blipFill>
        <p:spPr>
          <a:xfrm>
            <a:off x="3417013" y="1451206"/>
            <a:ext cx="4956532" cy="1665026"/>
          </a:xfrm>
          <a:prstGeom prst="rect">
            <a:avLst/>
          </a:prstGeom>
          <a:noFill/>
          <a:ln>
            <a:noFill/>
          </a:ln>
        </p:spPr>
      </p:pic>
      <p:sp>
        <p:nvSpPr>
          <p:cNvPr id="646" name="Google Shape;646;p44"/>
          <p:cNvSpPr/>
          <p:nvPr/>
        </p:nvSpPr>
        <p:spPr>
          <a:xfrm>
            <a:off x="861006" y="3089964"/>
            <a:ext cx="7654344"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FF0000"/>
                </a:solidFill>
                <a:latin typeface="Calibri"/>
                <a:ea typeface="Calibri"/>
                <a:cs typeface="Calibri"/>
                <a:sym typeface="Calibri"/>
              </a:rPr>
              <a:t>The kernel performs convolutions by moving in all three dimensions that is x, y, and z-axis. The third dimension is considered to be time as 3D convolutions are used mostly for video classification.</a:t>
            </a:r>
            <a:endParaRPr/>
          </a:p>
        </p:txBody>
      </p:sp>
      <p:pic>
        <p:nvPicPr>
          <p:cNvPr id="647" name="Google Shape;647;p44"/>
          <p:cNvPicPr preferRelativeResize="0"/>
          <p:nvPr/>
        </p:nvPicPr>
        <p:blipFill rotWithShape="1">
          <a:blip r:embed="rId4">
            <a:alphaModFix/>
          </a:blip>
          <a:srcRect b="0" l="0" r="0" t="0"/>
          <a:stretch/>
        </p:blipFill>
        <p:spPr>
          <a:xfrm>
            <a:off x="2463604" y="3820587"/>
            <a:ext cx="4438650" cy="685800"/>
          </a:xfrm>
          <a:prstGeom prst="rect">
            <a:avLst/>
          </a:prstGeom>
          <a:noFill/>
          <a:ln>
            <a:noFill/>
          </a:ln>
        </p:spPr>
      </p:pic>
      <p:pic>
        <p:nvPicPr>
          <p:cNvPr descr="https://miro.medium.com/max/526/1*GcI7G-JLAQiEoCON7xFbhg.gif" id="648" name="Google Shape;648;p44"/>
          <p:cNvPicPr preferRelativeResize="0"/>
          <p:nvPr/>
        </p:nvPicPr>
        <p:blipFill rotWithShape="1">
          <a:blip r:embed="rId5">
            <a:alphaModFix/>
          </a:blip>
          <a:srcRect b="0" l="0" r="0" t="0"/>
          <a:stretch/>
        </p:blipFill>
        <p:spPr>
          <a:xfrm>
            <a:off x="861006" y="1606113"/>
            <a:ext cx="1890517" cy="13801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pic>
        <p:nvPicPr>
          <p:cNvPr descr="Image result for question png" id="653" name="Google Shape;653;p45"/>
          <p:cNvPicPr preferRelativeResize="0"/>
          <p:nvPr/>
        </p:nvPicPr>
        <p:blipFill rotWithShape="1">
          <a:blip r:embed="rId3">
            <a:alphaModFix/>
          </a:blip>
          <a:srcRect b="0" l="0" r="0" t="0"/>
          <a:stretch/>
        </p:blipFill>
        <p:spPr>
          <a:xfrm>
            <a:off x="7817400" y="3816900"/>
            <a:ext cx="1326600" cy="1326600"/>
          </a:xfrm>
          <a:prstGeom prst="rect">
            <a:avLst/>
          </a:prstGeom>
          <a:noFill/>
          <a:ln>
            <a:noFill/>
          </a:ln>
        </p:spPr>
      </p:pic>
      <p:sp>
        <p:nvSpPr>
          <p:cNvPr id="654" name="Google Shape;654;p4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21-12-2019</a:t>
            </a:r>
            <a:endParaRPr/>
          </a:p>
        </p:txBody>
      </p:sp>
      <p:sp>
        <p:nvSpPr>
          <p:cNvPr id="655" name="Google Shape;655;p4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56" name="Google Shape;656;p45"/>
          <p:cNvSpPr/>
          <p:nvPr/>
        </p:nvSpPr>
        <p:spPr>
          <a:xfrm>
            <a:off x="0" y="0"/>
            <a:ext cx="9144000" cy="5143500"/>
          </a:xfrm>
          <a:prstGeom prst="rect">
            <a:avLst/>
          </a:prstGeom>
          <a:blipFill rotWithShape="1">
            <a:blip r:embed="rId4">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7" name="Google Shape;657;p45"/>
          <p:cNvSpPr txBox="1"/>
          <p:nvPr/>
        </p:nvSpPr>
        <p:spPr>
          <a:xfrm>
            <a:off x="700568" y="842481"/>
            <a:ext cx="781478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If we perform a 3D convolution using a (4x4x2) filter on a (128x128x10) matrix (with padding =1 and stride = 2). What will be the output size after convolution?</a:t>
            </a:r>
            <a:endParaRPr/>
          </a:p>
        </p:txBody>
      </p:sp>
      <p:sp>
        <p:nvSpPr>
          <p:cNvPr id="658" name="Google Shape;658;p45"/>
          <p:cNvSpPr txBox="1"/>
          <p:nvPr/>
        </p:nvSpPr>
        <p:spPr>
          <a:xfrm>
            <a:off x="827336" y="1660505"/>
            <a:ext cx="6868800" cy="20313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64x64x5</a:t>
            </a:r>
            <a:endParaRPr/>
          </a:p>
          <a:p>
            <a:pPr indent="-228600" lvl="0" marL="342900" marR="0" rtl="0" algn="l">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64x64x6</a:t>
            </a:r>
            <a:endParaRPr/>
          </a:p>
          <a:p>
            <a:pPr indent="-228600" lvl="0" marL="342900" marR="0" rtl="0" algn="l">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32x32x6</a:t>
            </a:r>
            <a:endParaRPr/>
          </a:p>
          <a:p>
            <a:pPr indent="-228600" lvl="0" marL="342900" marR="0" rtl="0" algn="l">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63x63x5</a:t>
            </a:r>
            <a:endParaRPr/>
          </a:p>
        </p:txBody>
      </p:sp>
      <p:sp>
        <p:nvSpPr>
          <p:cNvPr id="659" name="Google Shape;659;p45"/>
          <p:cNvSpPr txBox="1"/>
          <p:nvPr/>
        </p:nvSpPr>
        <p:spPr>
          <a:xfrm>
            <a:off x="0" y="77451"/>
            <a:ext cx="914399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Question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46"/>
          <p:cNvSpPr txBox="1"/>
          <p:nvPr>
            <p:ph idx="10" type="dt"/>
          </p:nvPr>
        </p:nvSpPr>
        <p:spPr>
          <a:xfrm>
            <a:off x="638175"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900">
                <a:solidFill>
                  <a:srgbClr val="898989"/>
                </a:solidFill>
                <a:latin typeface="Proxima Nova"/>
                <a:ea typeface="Proxima Nova"/>
                <a:cs typeface="Proxima Nova"/>
                <a:sym typeface="Proxima Nova"/>
              </a:rPr>
              <a:t>21-12-2019</a:t>
            </a:r>
            <a:endParaRPr sz="900">
              <a:solidFill>
                <a:srgbClr val="898989"/>
              </a:solidFill>
              <a:latin typeface="Proxima Nova"/>
              <a:ea typeface="Proxima Nova"/>
              <a:cs typeface="Proxima Nova"/>
              <a:sym typeface="Proxima Nova"/>
            </a:endParaRPr>
          </a:p>
        </p:txBody>
      </p:sp>
      <p:sp>
        <p:nvSpPr>
          <p:cNvPr id="665" name="Google Shape;665;p46"/>
          <p:cNvSpPr txBox="1"/>
          <p:nvPr>
            <p:ph idx="12" type="sldNum"/>
          </p:nvPr>
        </p:nvSpPr>
        <p:spPr>
          <a:xfrm>
            <a:off x="3055999" y="4775284"/>
            <a:ext cx="3075293"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900">
                <a:solidFill>
                  <a:srgbClr val="898989"/>
                </a:solidFill>
                <a:latin typeface="Proxima Nova"/>
                <a:ea typeface="Proxima Nova"/>
                <a:cs typeface="Proxima Nova"/>
                <a:sym typeface="Proxima Nova"/>
              </a:rPr>
              <a:t>Footer</a:t>
            </a:r>
            <a:endParaRPr/>
          </a:p>
        </p:txBody>
      </p:sp>
      <p:sp>
        <p:nvSpPr>
          <p:cNvPr id="666" name="Google Shape;666;p46"/>
          <p:cNvSpPr txBox="1"/>
          <p:nvPr>
            <p:ph idx="1" type="body"/>
          </p:nvPr>
        </p:nvSpPr>
        <p:spPr>
          <a:xfrm>
            <a:off x="3213848" y="3501834"/>
            <a:ext cx="5355081" cy="837009"/>
          </a:xfrm>
          <a:prstGeom prst="rect">
            <a:avLst/>
          </a:prstGeom>
          <a:noFill/>
          <a:ln>
            <a:noFill/>
          </a:ln>
        </p:spPr>
        <p:txBody>
          <a:bodyPr anchorCtr="0" anchor="t" bIns="45700" lIns="91425" spcFirstLastPara="1" rIns="91425" wrap="square" tIns="45700">
            <a:noAutofit/>
          </a:bodyPr>
          <a:lstStyle/>
          <a:p>
            <a:pPr indent="-214313" lvl="0" marL="214313" marR="0" rtl="0" algn="l">
              <a:lnSpc>
                <a:spcPct val="90000"/>
              </a:lnSpc>
              <a:spcBef>
                <a:spcPts val="0"/>
              </a:spcBef>
              <a:spcAft>
                <a:spcPts val="0"/>
              </a:spcAft>
              <a:buClr>
                <a:schemeClr val="dk1"/>
              </a:buClr>
              <a:buSzPts val="1200"/>
              <a:buFont typeface="Arial"/>
              <a:buChar char="•"/>
            </a:pPr>
            <a:r>
              <a:rPr b="0" i="0" lang="en-US" sz="1200" u="none" cap="none" strike="noStrike">
                <a:solidFill>
                  <a:schemeClr val="dk1"/>
                </a:solidFill>
                <a:latin typeface="Proxima Nova"/>
                <a:ea typeface="Proxima Nova"/>
                <a:cs typeface="Proxima Nova"/>
                <a:sym typeface="Proxima Nova"/>
              </a:rPr>
              <a:t>Practice in teams of 4 students</a:t>
            </a:r>
            <a:endParaRPr/>
          </a:p>
          <a:p>
            <a:pPr indent="-214313" lvl="0" marL="214313" marR="0" rtl="0" algn="l">
              <a:lnSpc>
                <a:spcPct val="90000"/>
              </a:lnSpc>
              <a:spcBef>
                <a:spcPts val="750"/>
              </a:spcBef>
              <a:spcAft>
                <a:spcPts val="0"/>
              </a:spcAft>
              <a:buClr>
                <a:schemeClr val="dk1"/>
              </a:buClr>
              <a:buSzPts val="1200"/>
              <a:buFont typeface="Arial"/>
              <a:buChar char="•"/>
            </a:pPr>
            <a:r>
              <a:rPr b="0" i="0" lang="en-US" sz="1200" u="none" cap="none" strike="noStrike">
                <a:solidFill>
                  <a:schemeClr val="dk1"/>
                </a:solidFill>
                <a:latin typeface="Proxima Nova"/>
                <a:ea typeface="Proxima Nova"/>
                <a:cs typeface="Proxima Nova"/>
                <a:sym typeface="Proxima Nova"/>
              </a:rPr>
              <a:t>Industry expert mentoring to learn better</a:t>
            </a:r>
            <a:endParaRPr/>
          </a:p>
          <a:p>
            <a:pPr indent="-214313" lvl="0" marL="214313" marR="0" rtl="0" algn="l">
              <a:lnSpc>
                <a:spcPct val="90000"/>
              </a:lnSpc>
              <a:spcBef>
                <a:spcPts val="750"/>
              </a:spcBef>
              <a:spcAft>
                <a:spcPts val="0"/>
              </a:spcAft>
              <a:buClr>
                <a:schemeClr val="dk1"/>
              </a:buClr>
              <a:buSzPts val="1200"/>
              <a:buFont typeface="Arial"/>
              <a:buChar char="•"/>
            </a:pPr>
            <a:r>
              <a:rPr b="0" i="0" lang="en-US"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667" name="Google Shape;667;p46"/>
          <p:cNvSpPr txBox="1"/>
          <p:nvPr>
            <p:ph idx="4294967295" type="sldNum"/>
          </p:nvPr>
        </p:nvSpPr>
        <p:spPr>
          <a:xfrm>
            <a:off x="708660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668" name="Google Shape;668;p46"/>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 name="Google Shape;669;p46"/>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0" name="Google Shape;670;p46"/>
          <p:cNvSpPr txBox="1"/>
          <p:nvPr/>
        </p:nvSpPr>
        <p:spPr>
          <a:xfrm>
            <a:off x="638175"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900">
                <a:solidFill>
                  <a:srgbClr val="E72D40"/>
                </a:solidFill>
                <a:latin typeface="Proxima Nova"/>
                <a:ea typeface="Proxima Nova"/>
                <a:cs typeface="Proxima Nova"/>
                <a:sym typeface="Proxima Nova"/>
              </a:rPr>
              <a:t>23-02-2020</a:t>
            </a:r>
            <a:endParaRPr sz="900">
              <a:solidFill>
                <a:srgbClr val="FF0000"/>
              </a:solidFill>
              <a:latin typeface="Proxima Nova"/>
              <a:ea typeface="Proxima Nova"/>
              <a:cs typeface="Proxima Nova"/>
              <a:sym typeface="Proxima Nova"/>
            </a:endParaRPr>
          </a:p>
        </p:txBody>
      </p:sp>
      <p:pic>
        <p:nvPicPr>
          <p:cNvPr id="671" name="Google Shape;671;p46"/>
          <p:cNvPicPr preferRelativeResize="0"/>
          <p:nvPr/>
        </p:nvPicPr>
        <p:blipFill rotWithShape="1">
          <a:blip r:embed="rId4">
            <a:alphaModFix/>
          </a:blip>
          <a:srcRect b="0" l="0" r="0" t="0"/>
          <a:stretch/>
        </p:blipFill>
        <p:spPr>
          <a:xfrm>
            <a:off x="7923835" y="207090"/>
            <a:ext cx="813630" cy="217108"/>
          </a:xfrm>
          <a:prstGeom prst="rect">
            <a:avLst/>
          </a:prstGeom>
          <a:noFill/>
          <a:ln>
            <a:noFill/>
          </a:ln>
        </p:spPr>
      </p:pic>
      <p:pic>
        <p:nvPicPr>
          <p:cNvPr descr="Image result for question png" id="672" name="Google Shape;672;p46"/>
          <p:cNvPicPr preferRelativeResize="0"/>
          <p:nvPr/>
        </p:nvPicPr>
        <p:blipFill rotWithShape="1">
          <a:blip r:embed="rId5">
            <a:alphaModFix/>
          </a:blip>
          <a:srcRect b="0" l="0" r="0" t="0"/>
          <a:stretch/>
        </p:blipFill>
        <p:spPr>
          <a:xfrm>
            <a:off x="7780696" y="3816900"/>
            <a:ext cx="1326600" cy="1326600"/>
          </a:xfrm>
          <a:prstGeom prst="rect">
            <a:avLst/>
          </a:prstGeom>
          <a:noFill/>
          <a:ln>
            <a:noFill/>
          </a:ln>
        </p:spPr>
      </p:pic>
      <p:sp>
        <p:nvSpPr>
          <p:cNvPr id="673" name="Google Shape;673;p46"/>
          <p:cNvSpPr txBox="1"/>
          <p:nvPr/>
        </p:nvSpPr>
        <p:spPr>
          <a:xfrm>
            <a:off x="0" y="77451"/>
            <a:ext cx="914399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1333F"/>
                </a:solidFill>
                <a:latin typeface="Calibri"/>
                <a:ea typeface="Calibri"/>
                <a:cs typeface="Calibri"/>
                <a:sym typeface="Calibri"/>
              </a:rPr>
              <a:t>Solution</a:t>
            </a:r>
            <a:endParaRPr/>
          </a:p>
        </p:txBody>
      </p:sp>
      <p:sp>
        <p:nvSpPr>
          <p:cNvPr id="674" name="Google Shape;674;p46"/>
          <p:cNvSpPr txBox="1"/>
          <p:nvPr/>
        </p:nvSpPr>
        <p:spPr>
          <a:xfrm>
            <a:off x="700568" y="842481"/>
            <a:ext cx="781478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If we perform a 3D convolution using a (4x4x2) filter on a (128x128x10) matrix (with padding =1 and stride = 2). What will be the output size after convolution?</a:t>
            </a:r>
            <a:endParaRPr/>
          </a:p>
        </p:txBody>
      </p:sp>
      <p:sp>
        <p:nvSpPr>
          <p:cNvPr id="675" name="Google Shape;675;p46"/>
          <p:cNvSpPr txBox="1"/>
          <p:nvPr/>
        </p:nvSpPr>
        <p:spPr>
          <a:xfrm>
            <a:off x="827336" y="1660505"/>
            <a:ext cx="6868732" cy="20313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64x64x5</a:t>
            </a:r>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rgbClr val="FF0000"/>
              </a:buClr>
              <a:buSzPts val="1800"/>
              <a:buFont typeface="Calibri"/>
              <a:buAutoNum type="alphaLcParenR"/>
            </a:pPr>
            <a:r>
              <a:rPr b="1" lang="en-US" sz="1800">
                <a:solidFill>
                  <a:srgbClr val="FF0000"/>
                </a:solidFill>
                <a:latin typeface="Calibri"/>
                <a:ea typeface="Calibri"/>
                <a:cs typeface="Calibri"/>
                <a:sym typeface="Calibri"/>
              </a:rPr>
              <a:t>64x64x6</a:t>
            </a:r>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32x32x6</a:t>
            </a:r>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63x63x5</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pic>
        <p:nvPicPr>
          <p:cNvPr descr="Image result for question png" id="680" name="Google Shape;680;p47"/>
          <p:cNvPicPr preferRelativeResize="0"/>
          <p:nvPr/>
        </p:nvPicPr>
        <p:blipFill rotWithShape="1">
          <a:blip r:embed="rId3">
            <a:alphaModFix/>
          </a:blip>
          <a:srcRect b="0" l="0" r="0" t="0"/>
          <a:stretch/>
        </p:blipFill>
        <p:spPr>
          <a:xfrm>
            <a:off x="7817400" y="3816900"/>
            <a:ext cx="1326600" cy="1326600"/>
          </a:xfrm>
          <a:prstGeom prst="rect">
            <a:avLst/>
          </a:prstGeom>
          <a:noFill/>
          <a:ln>
            <a:noFill/>
          </a:ln>
        </p:spPr>
      </p:pic>
      <p:sp>
        <p:nvSpPr>
          <p:cNvPr id="681" name="Google Shape;681;p4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21-12-2019</a:t>
            </a:r>
            <a:endParaRPr/>
          </a:p>
        </p:txBody>
      </p:sp>
      <p:sp>
        <p:nvSpPr>
          <p:cNvPr id="682" name="Google Shape;682;p4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83" name="Google Shape;683;p47"/>
          <p:cNvSpPr/>
          <p:nvPr/>
        </p:nvSpPr>
        <p:spPr>
          <a:xfrm>
            <a:off x="0" y="0"/>
            <a:ext cx="9144000" cy="5143500"/>
          </a:xfrm>
          <a:prstGeom prst="rect">
            <a:avLst/>
          </a:prstGeom>
          <a:blipFill rotWithShape="1">
            <a:blip r:embed="rId4">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4" name="Google Shape;684;p47"/>
          <p:cNvSpPr txBox="1"/>
          <p:nvPr/>
        </p:nvSpPr>
        <p:spPr>
          <a:xfrm>
            <a:off x="700568" y="842481"/>
            <a:ext cx="807356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calculate the number of trainable parameters if the input shape is (128x128x10)x3 and it is convolved with 32 3D filters of size (4x4x2) ?</a:t>
            </a:r>
            <a:endParaRPr/>
          </a:p>
        </p:txBody>
      </p:sp>
      <p:sp>
        <p:nvSpPr>
          <p:cNvPr id="685" name="Google Shape;685;p47"/>
          <p:cNvSpPr txBox="1"/>
          <p:nvPr/>
        </p:nvSpPr>
        <p:spPr>
          <a:xfrm>
            <a:off x="827336" y="1660505"/>
            <a:ext cx="6868732" cy="20313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1056</a:t>
            </a:r>
            <a:endParaRPr/>
          </a:p>
          <a:p>
            <a:pPr indent="-228600" lvl="0" marL="342900" marR="0" rtl="0" algn="l">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2112</a:t>
            </a:r>
            <a:endParaRPr/>
          </a:p>
          <a:p>
            <a:pPr indent="-228600" lvl="0" marL="342900" marR="0" rtl="0" algn="l">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3072</a:t>
            </a:r>
            <a:endParaRPr/>
          </a:p>
          <a:p>
            <a:pPr indent="-228600" lvl="0" marL="342900" marR="0" rtl="0" algn="l">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3104</a:t>
            </a:r>
            <a:endParaRPr/>
          </a:p>
        </p:txBody>
      </p:sp>
      <p:sp>
        <p:nvSpPr>
          <p:cNvPr id="686" name="Google Shape;686;p47"/>
          <p:cNvSpPr txBox="1"/>
          <p:nvPr/>
        </p:nvSpPr>
        <p:spPr>
          <a:xfrm>
            <a:off x="0" y="77451"/>
            <a:ext cx="914399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Question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48"/>
          <p:cNvSpPr txBox="1"/>
          <p:nvPr>
            <p:ph idx="10" type="dt"/>
          </p:nvPr>
        </p:nvSpPr>
        <p:spPr>
          <a:xfrm>
            <a:off x="638175"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900">
                <a:solidFill>
                  <a:srgbClr val="898989"/>
                </a:solidFill>
                <a:latin typeface="Proxima Nova"/>
                <a:ea typeface="Proxima Nova"/>
                <a:cs typeface="Proxima Nova"/>
                <a:sym typeface="Proxima Nova"/>
              </a:rPr>
              <a:t>21-12-2019</a:t>
            </a:r>
            <a:endParaRPr sz="900">
              <a:solidFill>
                <a:srgbClr val="898989"/>
              </a:solidFill>
              <a:latin typeface="Proxima Nova"/>
              <a:ea typeface="Proxima Nova"/>
              <a:cs typeface="Proxima Nova"/>
              <a:sym typeface="Proxima Nova"/>
            </a:endParaRPr>
          </a:p>
        </p:txBody>
      </p:sp>
      <p:sp>
        <p:nvSpPr>
          <p:cNvPr id="692" name="Google Shape;692;p48"/>
          <p:cNvSpPr txBox="1"/>
          <p:nvPr>
            <p:ph idx="12" type="sldNum"/>
          </p:nvPr>
        </p:nvSpPr>
        <p:spPr>
          <a:xfrm>
            <a:off x="3055999" y="4775284"/>
            <a:ext cx="3075293"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900">
                <a:solidFill>
                  <a:srgbClr val="898989"/>
                </a:solidFill>
                <a:latin typeface="Proxima Nova"/>
                <a:ea typeface="Proxima Nova"/>
                <a:cs typeface="Proxima Nova"/>
                <a:sym typeface="Proxima Nova"/>
              </a:rPr>
              <a:t>Footer</a:t>
            </a:r>
            <a:endParaRPr/>
          </a:p>
        </p:txBody>
      </p:sp>
      <p:sp>
        <p:nvSpPr>
          <p:cNvPr id="693" name="Google Shape;693;p48"/>
          <p:cNvSpPr txBox="1"/>
          <p:nvPr>
            <p:ph idx="1" type="body"/>
          </p:nvPr>
        </p:nvSpPr>
        <p:spPr>
          <a:xfrm>
            <a:off x="3213848" y="3501834"/>
            <a:ext cx="5355081" cy="837009"/>
          </a:xfrm>
          <a:prstGeom prst="rect">
            <a:avLst/>
          </a:prstGeom>
          <a:noFill/>
          <a:ln>
            <a:noFill/>
          </a:ln>
        </p:spPr>
        <p:txBody>
          <a:bodyPr anchorCtr="0" anchor="t" bIns="45700" lIns="91425" spcFirstLastPara="1" rIns="91425" wrap="square" tIns="45700">
            <a:noAutofit/>
          </a:bodyPr>
          <a:lstStyle/>
          <a:p>
            <a:pPr indent="-214313" lvl="0" marL="214313" marR="0" rtl="0" algn="l">
              <a:lnSpc>
                <a:spcPct val="90000"/>
              </a:lnSpc>
              <a:spcBef>
                <a:spcPts val="0"/>
              </a:spcBef>
              <a:spcAft>
                <a:spcPts val="0"/>
              </a:spcAft>
              <a:buClr>
                <a:schemeClr val="dk1"/>
              </a:buClr>
              <a:buSzPts val="1200"/>
              <a:buFont typeface="Arial"/>
              <a:buChar char="•"/>
            </a:pPr>
            <a:r>
              <a:rPr b="0" i="0" lang="en-US" sz="1200" u="none" cap="none" strike="noStrike">
                <a:solidFill>
                  <a:schemeClr val="dk1"/>
                </a:solidFill>
                <a:latin typeface="Proxima Nova"/>
                <a:ea typeface="Proxima Nova"/>
                <a:cs typeface="Proxima Nova"/>
                <a:sym typeface="Proxima Nova"/>
              </a:rPr>
              <a:t>Practice in teams of 4 students</a:t>
            </a:r>
            <a:endParaRPr/>
          </a:p>
          <a:p>
            <a:pPr indent="-214313" lvl="0" marL="214313" marR="0" rtl="0" algn="l">
              <a:lnSpc>
                <a:spcPct val="90000"/>
              </a:lnSpc>
              <a:spcBef>
                <a:spcPts val="750"/>
              </a:spcBef>
              <a:spcAft>
                <a:spcPts val="0"/>
              </a:spcAft>
              <a:buClr>
                <a:schemeClr val="dk1"/>
              </a:buClr>
              <a:buSzPts val="1200"/>
              <a:buFont typeface="Arial"/>
              <a:buChar char="•"/>
            </a:pPr>
            <a:r>
              <a:rPr b="0" i="0" lang="en-US" sz="1200" u="none" cap="none" strike="noStrike">
                <a:solidFill>
                  <a:schemeClr val="dk1"/>
                </a:solidFill>
                <a:latin typeface="Proxima Nova"/>
                <a:ea typeface="Proxima Nova"/>
                <a:cs typeface="Proxima Nova"/>
                <a:sym typeface="Proxima Nova"/>
              </a:rPr>
              <a:t>Industry expert mentoring to learn better</a:t>
            </a:r>
            <a:endParaRPr/>
          </a:p>
          <a:p>
            <a:pPr indent="-214313" lvl="0" marL="214313" marR="0" rtl="0" algn="l">
              <a:lnSpc>
                <a:spcPct val="90000"/>
              </a:lnSpc>
              <a:spcBef>
                <a:spcPts val="750"/>
              </a:spcBef>
              <a:spcAft>
                <a:spcPts val="0"/>
              </a:spcAft>
              <a:buClr>
                <a:schemeClr val="dk1"/>
              </a:buClr>
              <a:buSzPts val="1200"/>
              <a:buFont typeface="Arial"/>
              <a:buChar char="•"/>
            </a:pPr>
            <a:r>
              <a:rPr b="0" i="0" lang="en-US"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694" name="Google Shape;694;p48"/>
          <p:cNvSpPr txBox="1"/>
          <p:nvPr>
            <p:ph idx="4294967295" type="sldNum"/>
          </p:nvPr>
        </p:nvSpPr>
        <p:spPr>
          <a:xfrm>
            <a:off x="708660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695" name="Google Shape;695;p48"/>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 name="Google Shape;696;p48"/>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 name="Google Shape;697;p48"/>
          <p:cNvSpPr txBox="1"/>
          <p:nvPr/>
        </p:nvSpPr>
        <p:spPr>
          <a:xfrm>
            <a:off x="638175"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900">
                <a:solidFill>
                  <a:srgbClr val="E72D40"/>
                </a:solidFill>
                <a:latin typeface="Proxima Nova"/>
                <a:ea typeface="Proxima Nova"/>
                <a:cs typeface="Proxima Nova"/>
                <a:sym typeface="Proxima Nova"/>
              </a:rPr>
              <a:t>23-02-2020</a:t>
            </a:r>
            <a:endParaRPr sz="900">
              <a:solidFill>
                <a:srgbClr val="FF0000"/>
              </a:solidFill>
              <a:latin typeface="Proxima Nova"/>
              <a:ea typeface="Proxima Nova"/>
              <a:cs typeface="Proxima Nova"/>
              <a:sym typeface="Proxima Nova"/>
            </a:endParaRPr>
          </a:p>
        </p:txBody>
      </p:sp>
      <p:pic>
        <p:nvPicPr>
          <p:cNvPr id="698" name="Google Shape;698;p48"/>
          <p:cNvPicPr preferRelativeResize="0"/>
          <p:nvPr/>
        </p:nvPicPr>
        <p:blipFill rotWithShape="1">
          <a:blip r:embed="rId4">
            <a:alphaModFix/>
          </a:blip>
          <a:srcRect b="0" l="0" r="0" t="0"/>
          <a:stretch/>
        </p:blipFill>
        <p:spPr>
          <a:xfrm>
            <a:off x="7923835" y="207090"/>
            <a:ext cx="813630" cy="217108"/>
          </a:xfrm>
          <a:prstGeom prst="rect">
            <a:avLst/>
          </a:prstGeom>
          <a:noFill/>
          <a:ln>
            <a:noFill/>
          </a:ln>
        </p:spPr>
      </p:pic>
      <p:pic>
        <p:nvPicPr>
          <p:cNvPr descr="Image result for question png" id="699" name="Google Shape;699;p48"/>
          <p:cNvPicPr preferRelativeResize="0"/>
          <p:nvPr/>
        </p:nvPicPr>
        <p:blipFill rotWithShape="1">
          <a:blip r:embed="rId5">
            <a:alphaModFix/>
          </a:blip>
          <a:srcRect b="0" l="0" r="0" t="0"/>
          <a:stretch/>
        </p:blipFill>
        <p:spPr>
          <a:xfrm>
            <a:off x="7780696" y="3816900"/>
            <a:ext cx="1326600" cy="1326600"/>
          </a:xfrm>
          <a:prstGeom prst="rect">
            <a:avLst/>
          </a:prstGeom>
          <a:noFill/>
          <a:ln>
            <a:noFill/>
          </a:ln>
        </p:spPr>
      </p:pic>
      <p:sp>
        <p:nvSpPr>
          <p:cNvPr id="700" name="Google Shape;700;p48"/>
          <p:cNvSpPr txBox="1"/>
          <p:nvPr/>
        </p:nvSpPr>
        <p:spPr>
          <a:xfrm>
            <a:off x="0" y="77451"/>
            <a:ext cx="914399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1333F"/>
                </a:solidFill>
                <a:latin typeface="Calibri"/>
                <a:ea typeface="Calibri"/>
                <a:cs typeface="Calibri"/>
                <a:sym typeface="Calibri"/>
              </a:rPr>
              <a:t>Solution</a:t>
            </a:r>
            <a:endParaRPr/>
          </a:p>
        </p:txBody>
      </p:sp>
      <p:sp>
        <p:nvSpPr>
          <p:cNvPr id="701" name="Google Shape;701;p48"/>
          <p:cNvSpPr txBox="1"/>
          <p:nvPr/>
        </p:nvSpPr>
        <p:spPr>
          <a:xfrm>
            <a:off x="827336" y="1660505"/>
            <a:ext cx="6868732" cy="20313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1056</a:t>
            </a:r>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2112</a:t>
            </a:r>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3072</a:t>
            </a:r>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rgbClr val="FF0000"/>
              </a:buClr>
              <a:buSzPts val="1800"/>
              <a:buFont typeface="Calibri"/>
              <a:buAutoNum type="alphaLcParenR"/>
            </a:pPr>
            <a:r>
              <a:rPr b="1" lang="en-US" sz="1800">
                <a:solidFill>
                  <a:srgbClr val="FF0000"/>
                </a:solidFill>
                <a:latin typeface="Calibri"/>
                <a:ea typeface="Calibri"/>
                <a:cs typeface="Calibri"/>
                <a:sym typeface="Calibri"/>
              </a:rPr>
              <a:t>3104</a:t>
            </a:r>
            <a:endParaRPr/>
          </a:p>
        </p:txBody>
      </p:sp>
      <p:sp>
        <p:nvSpPr>
          <p:cNvPr id="702" name="Google Shape;702;p48"/>
          <p:cNvSpPr txBox="1"/>
          <p:nvPr/>
        </p:nvSpPr>
        <p:spPr>
          <a:xfrm>
            <a:off x="700568" y="842481"/>
            <a:ext cx="807356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Calculate the number of trainable parameters if the input shape is (128x128x10)x3 and it is convolved with 32 3D filters of size (4x4x2) ?</a:t>
            </a:r>
            <a:endParaRPr/>
          </a:p>
        </p:txBody>
      </p:sp>
      <p:sp>
        <p:nvSpPr>
          <p:cNvPr id="703" name="Google Shape;703;p48"/>
          <p:cNvSpPr txBox="1"/>
          <p:nvPr/>
        </p:nvSpPr>
        <p:spPr>
          <a:xfrm>
            <a:off x="3030898" y="4016697"/>
            <a:ext cx="3412902"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FF0000"/>
                </a:solidFill>
                <a:latin typeface="Gill Sans"/>
                <a:ea typeface="Gill Sans"/>
                <a:cs typeface="Gill Sans"/>
                <a:sym typeface="Gill Sans"/>
              </a:rPr>
              <a:t>32 x (  (4x4x2) x 3 +1 )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49"/>
          <p:cNvSpPr txBox="1"/>
          <p:nvPr>
            <p:ph type="title"/>
          </p:nvPr>
        </p:nvSpPr>
        <p:spPr>
          <a:xfrm>
            <a:off x="316679" y="121966"/>
            <a:ext cx="7409487" cy="3825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Proxima Nova"/>
              <a:buNone/>
            </a:pPr>
            <a:r>
              <a:rPr lang="en-US"/>
              <a:t>Convolutions + RNN</a:t>
            </a:r>
            <a:endParaRPr/>
          </a:p>
        </p:txBody>
      </p:sp>
      <p:sp>
        <p:nvSpPr>
          <p:cNvPr id="709" name="Google Shape;709;p4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E72D40"/>
                </a:solidFill>
              </a:rPr>
              <a:t>23-02-2020</a:t>
            </a:r>
            <a:endParaRPr/>
          </a:p>
        </p:txBody>
      </p:sp>
      <p:sp>
        <p:nvSpPr>
          <p:cNvPr id="710" name="Google Shape;710;p4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11" name="Google Shape;711;p49"/>
          <p:cNvSpPr/>
          <p:nvPr/>
        </p:nvSpPr>
        <p:spPr>
          <a:xfrm>
            <a:off x="441359" y="834037"/>
            <a:ext cx="8073991" cy="73866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400">
                <a:solidFill>
                  <a:srgbClr val="333333"/>
                </a:solidFill>
                <a:latin typeface="Merriweather"/>
                <a:ea typeface="Merriweather"/>
                <a:cs typeface="Merriweather"/>
                <a:sym typeface="Merriweather"/>
              </a:rPr>
              <a:t>The conv2D network will extract a feature vector for each image, and a sequence of these feature vectors is then fed to an RNN-based network. The output of the RNN is a regular softmax (for a classification problem such as this one).</a:t>
            </a:r>
            <a:endParaRPr sz="1400">
              <a:solidFill>
                <a:schemeClr val="dk1"/>
              </a:solidFill>
              <a:latin typeface="Calibri"/>
              <a:ea typeface="Calibri"/>
              <a:cs typeface="Calibri"/>
              <a:sym typeface="Calibri"/>
            </a:endParaRPr>
          </a:p>
        </p:txBody>
      </p:sp>
      <p:sp>
        <p:nvSpPr>
          <p:cNvPr id="712" name="Google Shape;712;p49"/>
          <p:cNvSpPr/>
          <p:nvPr/>
        </p:nvSpPr>
        <p:spPr>
          <a:xfrm>
            <a:off x="453381" y="1982680"/>
            <a:ext cx="3884061" cy="52322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0" i="0" lang="en-US" sz="1400">
                <a:solidFill>
                  <a:srgbClr val="555555"/>
                </a:solidFill>
                <a:latin typeface="Helvetica Neue"/>
                <a:ea typeface="Helvetica Neue"/>
                <a:cs typeface="Helvetica Neue"/>
                <a:sym typeface="Helvetica Neue"/>
              </a:rPr>
              <a:t>Input with spatial structure, like images, cannot be modeled easily with the standard RNN.</a:t>
            </a:r>
            <a:endParaRPr sz="1400">
              <a:solidFill>
                <a:schemeClr val="dk1"/>
              </a:solidFill>
              <a:latin typeface="Calibri"/>
              <a:ea typeface="Calibri"/>
              <a:cs typeface="Calibri"/>
              <a:sym typeface="Calibri"/>
            </a:endParaRPr>
          </a:p>
        </p:txBody>
      </p:sp>
      <p:grpSp>
        <p:nvGrpSpPr>
          <p:cNvPr id="713" name="Google Shape;713;p49"/>
          <p:cNvGrpSpPr/>
          <p:nvPr/>
        </p:nvGrpSpPr>
        <p:grpSpPr>
          <a:xfrm>
            <a:off x="4629833" y="1969581"/>
            <a:ext cx="4092927" cy="562281"/>
            <a:chOff x="4723000" y="1913971"/>
            <a:chExt cx="4092927" cy="562281"/>
          </a:xfrm>
        </p:grpSpPr>
        <p:sp>
          <p:nvSpPr>
            <p:cNvPr id="714" name="Google Shape;714;p49"/>
            <p:cNvSpPr/>
            <p:nvPr/>
          </p:nvSpPr>
          <p:spPr>
            <a:xfrm>
              <a:off x="4723000" y="1913972"/>
              <a:ext cx="647493" cy="562280"/>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Input</a:t>
              </a:r>
              <a:endParaRPr/>
            </a:p>
          </p:txBody>
        </p:sp>
        <p:sp>
          <p:nvSpPr>
            <p:cNvPr id="715" name="Google Shape;715;p49"/>
            <p:cNvSpPr/>
            <p:nvPr/>
          </p:nvSpPr>
          <p:spPr>
            <a:xfrm>
              <a:off x="5627806" y="1913971"/>
              <a:ext cx="647493" cy="562280"/>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CNN</a:t>
              </a:r>
              <a:endParaRPr/>
            </a:p>
          </p:txBody>
        </p:sp>
        <p:sp>
          <p:nvSpPr>
            <p:cNvPr id="716" name="Google Shape;716;p49"/>
            <p:cNvSpPr/>
            <p:nvPr/>
          </p:nvSpPr>
          <p:spPr>
            <a:xfrm>
              <a:off x="6439601" y="1913971"/>
              <a:ext cx="647493" cy="562280"/>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GRU</a:t>
              </a:r>
              <a:endParaRPr/>
            </a:p>
          </p:txBody>
        </p:sp>
        <p:sp>
          <p:nvSpPr>
            <p:cNvPr id="717" name="Google Shape;717;p49"/>
            <p:cNvSpPr/>
            <p:nvPr/>
          </p:nvSpPr>
          <p:spPr>
            <a:xfrm>
              <a:off x="7233327" y="1913971"/>
              <a:ext cx="647493" cy="562280"/>
            </a:xfrm>
            <a:prstGeom prst="rect">
              <a:avLst/>
            </a:prstGeom>
            <a:solidFill>
              <a:srgbClr val="F533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Dense</a:t>
              </a:r>
              <a:endParaRPr/>
            </a:p>
          </p:txBody>
        </p:sp>
        <p:cxnSp>
          <p:nvCxnSpPr>
            <p:cNvPr id="718" name="Google Shape;718;p49"/>
            <p:cNvCxnSpPr>
              <a:stCxn id="714" idx="3"/>
              <a:endCxn id="715" idx="1"/>
            </p:cNvCxnSpPr>
            <p:nvPr/>
          </p:nvCxnSpPr>
          <p:spPr>
            <a:xfrm>
              <a:off x="5370493" y="2195112"/>
              <a:ext cx="257400" cy="0"/>
            </a:xfrm>
            <a:prstGeom prst="straightConnector1">
              <a:avLst/>
            </a:prstGeom>
            <a:noFill/>
            <a:ln cap="flat" cmpd="sng" w="9525">
              <a:solidFill>
                <a:srgbClr val="F5333F"/>
              </a:solidFill>
              <a:prstDash val="solid"/>
              <a:miter lim="800000"/>
              <a:headEnd len="sm" w="sm" type="none"/>
              <a:tailEnd len="med" w="med" type="triangle"/>
            </a:ln>
          </p:spPr>
        </p:cxnSp>
        <p:cxnSp>
          <p:nvCxnSpPr>
            <p:cNvPr id="719" name="Google Shape;719;p49"/>
            <p:cNvCxnSpPr>
              <a:stCxn id="715" idx="3"/>
              <a:endCxn id="716" idx="1"/>
            </p:cNvCxnSpPr>
            <p:nvPr/>
          </p:nvCxnSpPr>
          <p:spPr>
            <a:xfrm>
              <a:off x="6275299" y="2195111"/>
              <a:ext cx="164400" cy="0"/>
            </a:xfrm>
            <a:prstGeom prst="straightConnector1">
              <a:avLst/>
            </a:prstGeom>
            <a:noFill/>
            <a:ln cap="flat" cmpd="sng" w="9525">
              <a:solidFill>
                <a:srgbClr val="F5333F"/>
              </a:solidFill>
              <a:prstDash val="solid"/>
              <a:miter lim="800000"/>
              <a:headEnd len="sm" w="sm" type="none"/>
              <a:tailEnd len="med" w="med" type="triangle"/>
            </a:ln>
          </p:spPr>
        </p:cxnSp>
        <p:cxnSp>
          <p:nvCxnSpPr>
            <p:cNvPr id="720" name="Google Shape;720;p49"/>
            <p:cNvCxnSpPr>
              <a:stCxn id="716" idx="3"/>
              <a:endCxn id="717" idx="1"/>
            </p:cNvCxnSpPr>
            <p:nvPr/>
          </p:nvCxnSpPr>
          <p:spPr>
            <a:xfrm>
              <a:off x="7087094" y="2195111"/>
              <a:ext cx="146100" cy="0"/>
            </a:xfrm>
            <a:prstGeom prst="straightConnector1">
              <a:avLst/>
            </a:prstGeom>
            <a:noFill/>
            <a:ln cap="flat" cmpd="sng" w="9525">
              <a:solidFill>
                <a:srgbClr val="F5333F"/>
              </a:solidFill>
              <a:prstDash val="solid"/>
              <a:miter lim="800000"/>
              <a:headEnd len="sm" w="sm" type="none"/>
              <a:tailEnd len="med" w="med" type="triangle"/>
            </a:ln>
          </p:spPr>
        </p:cxnSp>
        <p:sp>
          <p:nvSpPr>
            <p:cNvPr id="721" name="Google Shape;721;p49"/>
            <p:cNvSpPr/>
            <p:nvPr/>
          </p:nvSpPr>
          <p:spPr>
            <a:xfrm>
              <a:off x="8168434" y="1913971"/>
              <a:ext cx="647493" cy="562280"/>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Dense</a:t>
              </a:r>
              <a:endParaRPr/>
            </a:p>
          </p:txBody>
        </p:sp>
        <p:cxnSp>
          <p:nvCxnSpPr>
            <p:cNvPr id="722" name="Google Shape;722;p49"/>
            <p:cNvCxnSpPr>
              <a:stCxn id="717" idx="3"/>
              <a:endCxn id="721" idx="1"/>
            </p:cNvCxnSpPr>
            <p:nvPr/>
          </p:nvCxnSpPr>
          <p:spPr>
            <a:xfrm>
              <a:off x="7880820" y="2195111"/>
              <a:ext cx="287700" cy="0"/>
            </a:xfrm>
            <a:prstGeom prst="straightConnector1">
              <a:avLst/>
            </a:prstGeom>
            <a:noFill/>
            <a:ln cap="flat" cmpd="sng" w="9525">
              <a:solidFill>
                <a:srgbClr val="F5333F"/>
              </a:solidFill>
              <a:prstDash val="solid"/>
              <a:miter lim="800000"/>
              <a:headEnd len="sm" w="sm" type="none"/>
              <a:tailEnd len="med" w="med" type="triangle"/>
            </a:ln>
          </p:spPr>
        </p:cxnSp>
      </p:grpSp>
      <p:sp>
        <p:nvSpPr>
          <p:cNvPr id="723" name="Google Shape;723;p49"/>
          <p:cNvSpPr/>
          <p:nvPr/>
        </p:nvSpPr>
        <p:spPr>
          <a:xfrm>
            <a:off x="628650" y="2915880"/>
            <a:ext cx="8094110" cy="52322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0" i="0" lang="en-US" sz="1400">
                <a:solidFill>
                  <a:srgbClr val="555555"/>
                </a:solidFill>
                <a:latin typeface="Helvetica Neue"/>
                <a:ea typeface="Helvetica Neue"/>
                <a:cs typeface="Helvetica Neue"/>
                <a:sym typeface="Helvetica Neue"/>
              </a:rPr>
              <a:t>The CNN RNN(GRU) is an RNN architecture specifically designed for sequence prediction problems with spatial inputs, like images or videos.</a:t>
            </a:r>
            <a:endParaRPr sz="1400">
              <a:solidFill>
                <a:schemeClr val="dk1"/>
              </a:solidFill>
              <a:latin typeface="Calibri"/>
              <a:ea typeface="Calibri"/>
              <a:cs typeface="Calibri"/>
              <a:sym typeface="Calibri"/>
            </a:endParaRPr>
          </a:p>
        </p:txBody>
      </p:sp>
      <p:sp>
        <p:nvSpPr>
          <p:cNvPr id="724" name="Google Shape;724;p49"/>
          <p:cNvSpPr/>
          <p:nvPr/>
        </p:nvSpPr>
        <p:spPr>
          <a:xfrm>
            <a:off x="449657" y="3739246"/>
            <a:ext cx="8273103" cy="73866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n-US" sz="1400">
                <a:solidFill>
                  <a:srgbClr val="555555"/>
                </a:solidFill>
                <a:latin typeface="Helvetica Neue"/>
                <a:ea typeface="Helvetica Neue"/>
                <a:cs typeface="Helvetica Neue"/>
                <a:sym typeface="Helvetica Neue"/>
              </a:rPr>
              <a:t>it is natural to use a CNN as an image “encoder”, by first pre-training it for an image classification task and using the last hidden layer as an input to the RNN decoder which will capture the information hidden in the sequence of the images</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p50"/>
          <p:cNvSpPr txBox="1"/>
          <p:nvPr>
            <p:ph type="title"/>
          </p:nvPr>
        </p:nvSpPr>
        <p:spPr>
          <a:xfrm>
            <a:off x="316679" y="121966"/>
            <a:ext cx="7409487" cy="3825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Proxima Nova"/>
              <a:buNone/>
            </a:pPr>
            <a:r>
              <a:rPr lang="en-US"/>
              <a:t>TimeDistributed</a:t>
            </a:r>
            <a:endParaRPr/>
          </a:p>
        </p:txBody>
      </p:sp>
      <p:sp>
        <p:nvSpPr>
          <p:cNvPr id="730" name="Google Shape;730;p5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E72D40"/>
                </a:solidFill>
              </a:rPr>
              <a:t>23-02-2020</a:t>
            </a:r>
            <a:endParaRPr/>
          </a:p>
        </p:txBody>
      </p:sp>
      <p:sp>
        <p:nvSpPr>
          <p:cNvPr id="731" name="Google Shape;731;p5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32" name="Google Shape;732;p50"/>
          <p:cNvSpPr/>
          <p:nvPr/>
        </p:nvSpPr>
        <p:spPr>
          <a:xfrm>
            <a:off x="444841" y="854192"/>
            <a:ext cx="8421758" cy="7386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400">
                <a:solidFill>
                  <a:srgbClr val="404040"/>
                </a:solidFill>
                <a:latin typeface="Lato"/>
                <a:ea typeface="Lato"/>
                <a:cs typeface="Lato"/>
                <a:sym typeface="Lato"/>
              </a:rPr>
              <a:t>This wrapper applies a layer to every temporal slice of an input.</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The input should be at least 3D, and the dimension of index one will be considered to be the temporal dimension.</a:t>
            </a:r>
            <a:endParaRPr/>
          </a:p>
        </p:txBody>
      </p:sp>
      <p:sp>
        <p:nvSpPr>
          <p:cNvPr id="733" name="Google Shape;733;p50"/>
          <p:cNvSpPr/>
          <p:nvPr/>
        </p:nvSpPr>
        <p:spPr>
          <a:xfrm>
            <a:off x="316679" y="1849710"/>
            <a:ext cx="854992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Consider a batch of </a:t>
            </a:r>
            <a:r>
              <a:rPr b="1" lang="en-US" sz="1400">
                <a:solidFill>
                  <a:srgbClr val="F5333F"/>
                </a:solidFill>
                <a:latin typeface="Calibri"/>
                <a:ea typeface="Calibri"/>
                <a:cs typeface="Calibri"/>
                <a:sym typeface="Calibri"/>
              </a:rPr>
              <a:t>32 samples</a:t>
            </a:r>
            <a:r>
              <a:rPr lang="en-US" sz="1400">
                <a:solidFill>
                  <a:schemeClr val="dk1"/>
                </a:solidFill>
                <a:latin typeface="Calibri"/>
                <a:ea typeface="Calibri"/>
                <a:cs typeface="Calibri"/>
                <a:sym typeface="Calibri"/>
              </a:rPr>
              <a:t>, where each sample is a sequence of </a:t>
            </a:r>
            <a:r>
              <a:rPr b="1" lang="en-US" sz="1400">
                <a:solidFill>
                  <a:srgbClr val="F5333F"/>
                </a:solidFill>
                <a:latin typeface="Calibri"/>
                <a:ea typeface="Calibri"/>
                <a:cs typeface="Calibri"/>
                <a:sym typeface="Calibri"/>
              </a:rPr>
              <a:t>10 vectors</a:t>
            </a:r>
            <a:r>
              <a:rPr lang="en-US" sz="1400">
                <a:solidFill>
                  <a:schemeClr val="dk1"/>
                </a:solidFill>
                <a:latin typeface="Calibri"/>
                <a:ea typeface="Calibri"/>
                <a:cs typeface="Calibri"/>
                <a:sym typeface="Calibri"/>
              </a:rPr>
              <a:t> of </a:t>
            </a:r>
            <a:r>
              <a:rPr b="1" lang="en-US" sz="1400">
                <a:solidFill>
                  <a:srgbClr val="F6303E"/>
                </a:solidFill>
                <a:latin typeface="Calibri"/>
                <a:ea typeface="Calibri"/>
                <a:cs typeface="Calibri"/>
                <a:sym typeface="Calibri"/>
              </a:rPr>
              <a:t>16 dimensions</a:t>
            </a:r>
            <a:r>
              <a:rPr lang="en-US" sz="1400">
                <a:solidFill>
                  <a:schemeClr val="dk1"/>
                </a:solidFill>
                <a:latin typeface="Calibri"/>
                <a:ea typeface="Calibri"/>
                <a:cs typeface="Calibri"/>
                <a:sym typeface="Calibri"/>
              </a:rPr>
              <a:t>. The batch input shape of the layer is then </a:t>
            </a:r>
            <a:r>
              <a:rPr b="1" lang="en-US" sz="1400">
                <a:solidFill>
                  <a:srgbClr val="F6303E"/>
                </a:solidFill>
                <a:latin typeface="Calibri"/>
                <a:ea typeface="Calibri"/>
                <a:cs typeface="Calibri"/>
                <a:sym typeface="Calibri"/>
              </a:rPr>
              <a:t>(32, 10, 16)</a:t>
            </a:r>
            <a:r>
              <a:rPr lang="en-US" sz="1400">
                <a:solidFill>
                  <a:schemeClr val="dk1"/>
                </a:solidFill>
                <a:latin typeface="Calibri"/>
                <a:ea typeface="Calibri"/>
                <a:cs typeface="Calibri"/>
                <a:sym typeface="Calibri"/>
              </a:rPr>
              <a:t>, and the input_shape, not including the samples dimension, is </a:t>
            </a:r>
            <a:r>
              <a:rPr b="1" lang="en-US" sz="1400">
                <a:solidFill>
                  <a:srgbClr val="F6303E"/>
                </a:solidFill>
                <a:latin typeface="Calibri"/>
                <a:ea typeface="Calibri"/>
                <a:cs typeface="Calibri"/>
                <a:sym typeface="Calibri"/>
              </a:rPr>
              <a:t>(10, 16)</a:t>
            </a:r>
            <a:r>
              <a:rPr lang="en-US" sz="1400">
                <a:solidFill>
                  <a:schemeClr val="dk1"/>
                </a:solidFill>
                <a:latin typeface="Calibri"/>
                <a:ea typeface="Calibri"/>
                <a:cs typeface="Calibri"/>
                <a:sym typeface="Calibri"/>
              </a:rPr>
              <a:t>.</a:t>
            </a:r>
            <a:endParaRPr/>
          </a:p>
        </p:txBody>
      </p:sp>
      <p:sp>
        <p:nvSpPr>
          <p:cNvPr id="734" name="Google Shape;734;p50"/>
          <p:cNvSpPr/>
          <p:nvPr/>
        </p:nvSpPr>
        <p:spPr>
          <a:xfrm>
            <a:off x="722243" y="2637253"/>
            <a:ext cx="7455986"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You can then use TimeDistributed to apply a Dense layer to each of the 10 timesteps, independently:</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735" name="Google Shape;735;p50"/>
          <p:cNvPicPr preferRelativeResize="0"/>
          <p:nvPr/>
        </p:nvPicPr>
        <p:blipFill rotWithShape="1">
          <a:blip r:embed="rId3">
            <a:alphaModFix/>
          </a:blip>
          <a:srcRect b="0" l="0" r="0" t="0"/>
          <a:stretch/>
        </p:blipFill>
        <p:spPr>
          <a:xfrm>
            <a:off x="449067" y="3208546"/>
            <a:ext cx="5126804" cy="832660"/>
          </a:xfrm>
          <a:prstGeom prst="rect">
            <a:avLst/>
          </a:prstGeom>
          <a:noFill/>
          <a:ln>
            <a:noFill/>
          </a:ln>
        </p:spPr>
      </p:pic>
      <p:sp>
        <p:nvSpPr>
          <p:cNvPr id="736" name="Google Shape;736;p50"/>
          <p:cNvSpPr/>
          <p:nvPr/>
        </p:nvSpPr>
        <p:spPr>
          <a:xfrm>
            <a:off x="5132732" y="3409870"/>
            <a:ext cx="3355534"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The output will then have shape </a:t>
            </a:r>
            <a:r>
              <a:rPr b="1" lang="en-US" sz="1400">
                <a:solidFill>
                  <a:srgbClr val="F6303E"/>
                </a:solidFill>
                <a:latin typeface="Calibri"/>
                <a:ea typeface="Calibri"/>
                <a:cs typeface="Calibri"/>
                <a:sym typeface="Calibri"/>
              </a:rPr>
              <a:t>(32, 10, 8)</a:t>
            </a:r>
            <a:r>
              <a:rPr lang="en-US" sz="1400">
                <a:solidFill>
                  <a:schemeClr val="dk1"/>
                </a:solidFill>
                <a:latin typeface="Calibri"/>
                <a:ea typeface="Calibri"/>
                <a:cs typeface="Calibri"/>
                <a:sym typeface="Calibri"/>
              </a:rPr>
              <a:t>.</a:t>
            </a:r>
            <a:endParaRPr/>
          </a:p>
        </p:txBody>
      </p:sp>
      <p:sp>
        <p:nvSpPr>
          <p:cNvPr id="737" name="Google Shape;737;p50"/>
          <p:cNvSpPr/>
          <p:nvPr/>
        </p:nvSpPr>
        <p:spPr>
          <a:xfrm>
            <a:off x="3138531" y="4299956"/>
            <a:ext cx="262341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hlink"/>
                </a:solidFill>
                <a:latin typeface="Calibri"/>
                <a:ea typeface="Calibri"/>
                <a:cs typeface="Calibri"/>
                <a:sym typeface="Calibri"/>
                <a:hlinkClick r:id="rId4"/>
              </a:rPr>
              <a:t>https://keras.io/layers/wrappers/</a:t>
            </a:r>
            <a:endParaRPr sz="14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24"/>
          <p:cNvSpPr txBox="1"/>
          <p:nvPr>
            <p:ph idx="10" type="dt"/>
          </p:nvPr>
        </p:nvSpPr>
        <p:spPr>
          <a:xfrm>
            <a:off x="638175"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FFFFFF"/>
                </a:solidFill>
              </a:rPr>
              <a:t>23-02-2020</a:t>
            </a:r>
            <a:endParaRPr sz="900">
              <a:solidFill>
                <a:srgbClr val="FFFFFF"/>
              </a:solidFill>
              <a:latin typeface="Proxima Nova"/>
              <a:ea typeface="Proxima Nova"/>
              <a:cs typeface="Proxima Nova"/>
              <a:sym typeface="Proxima Nova"/>
            </a:endParaRPr>
          </a:p>
        </p:txBody>
      </p:sp>
      <p:sp>
        <p:nvSpPr>
          <p:cNvPr id="404" name="Google Shape;404;p24"/>
          <p:cNvSpPr txBox="1"/>
          <p:nvPr>
            <p:ph idx="12" type="sldNum"/>
          </p:nvPr>
        </p:nvSpPr>
        <p:spPr>
          <a:xfrm>
            <a:off x="6467475"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900">
                <a:latin typeface="Proxima Nova"/>
                <a:ea typeface="Proxima Nova"/>
                <a:cs typeface="Proxima Nova"/>
                <a:sym typeface="Proxima Nova"/>
              </a:rPr>
              <a:t>‹#›</a:t>
            </a:fld>
            <a:endParaRPr sz="900">
              <a:latin typeface="Proxima Nova"/>
              <a:ea typeface="Proxima Nova"/>
              <a:cs typeface="Proxima Nova"/>
              <a:sym typeface="Proxima Nova"/>
            </a:endParaRPr>
          </a:p>
        </p:txBody>
      </p:sp>
      <p:sp>
        <p:nvSpPr>
          <p:cNvPr id="405" name="Google Shape;405;p24"/>
          <p:cNvSpPr txBox="1"/>
          <p:nvPr/>
        </p:nvSpPr>
        <p:spPr>
          <a:xfrm>
            <a:off x="638175" y="654907"/>
            <a:ext cx="4432418"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lt1"/>
                </a:solidFill>
                <a:latin typeface="Calibri"/>
                <a:ea typeface="Calibri"/>
                <a:cs typeface="Calibri"/>
                <a:sym typeface="Calibri"/>
              </a:rPr>
              <a:t>Today’s Agenda</a:t>
            </a:r>
            <a:endParaRPr sz="2800">
              <a:solidFill>
                <a:schemeClr val="lt1"/>
              </a:solidFill>
              <a:latin typeface="Calibri"/>
              <a:ea typeface="Calibri"/>
              <a:cs typeface="Calibri"/>
              <a:sym typeface="Calibri"/>
            </a:endParaRPr>
          </a:p>
        </p:txBody>
      </p:sp>
      <p:sp>
        <p:nvSpPr>
          <p:cNvPr id="406" name="Google Shape;406;p24"/>
          <p:cNvSpPr txBox="1"/>
          <p:nvPr/>
        </p:nvSpPr>
        <p:spPr>
          <a:xfrm>
            <a:off x="638175" y="1507524"/>
            <a:ext cx="48878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1</a:t>
            </a:r>
            <a:endParaRPr/>
          </a:p>
        </p:txBody>
      </p:sp>
      <p:sp>
        <p:nvSpPr>
          <p:cNvPr id="407" name="Google Shape;407;p24"/>
          <p:cNvSpPr txBox="1"/>
          <p:nvPr/>
        </p:nvSpPr>
        <p:spPr>
          <a:xfrm>
            <a:off x="642293" y="1931780"/>
            <a:ext cx="48878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2</a:t>
            </a:r>
            <a:endParaRPr/>
          </a:p>
        </p:txBody>
      </p:sp>
      <p:sp>
        <p:nvSpPr>
          <p:cNvPr id="408" name="Google Shape;408;p24"/>
          <p:cNvSpPr txBox="1"/>
          <p:nvPr/>
        </p:nvSpPr>
        <p:spPr>
          <a:xfrm>
            <a:off x="654650" y="2351911"/>
            <a:ext cx="48878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3</a:t>
            </a:r>
            <a:endParaRPr/>
          </a:p>
        </p:txBody>
      </p:sp>
      <p:sp>
        <p:nvSpPr>
          <p:cNvPr id="409" name="Google Shape;409;p24"/>
          <p:cNvSpPr txBox="1"/>
          <p:nvPr/>
        </p:nvSpPr>
        <p:spPr>
          <a:xfrm>
            <a:off x="1126962" y="2343218"/>
            <a:ext cx="61717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Modelling - Steps </a:t>
            </a:r>
            <a:endParaRPr/>
          </a:p>
        </p:txBody>
      </p:sp>
      <p:sp>
        <p:nvSpPr>
          <p:cNvPr id="410" name="Google Shape;410;p24"/>
          <p:cNvSpPr txBox="1"/>
          <p:nvPr/>
        </p:nvSpPr>
        <p:spPr>
          <a:xfrm>
            <a:off x="654650" y="2759684"/>
            <a:ext cx="48878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4</a:t>
            </a:r>
            <a:endParaRPr/>
          </a:p>
        </p:txBody>
      </p:sp>
      <p:sp>
        <p:nvSpPr>
          <p:cNvPr id="411" name="Google Shape;411;p24"/>
          <p:cNvSpPr txBox="1"/>
          <p:nvPr/>
        </p:nvSpPr>
        <p:spPr>
          <a:xfrm>
            <a:off x="1143437" y="2759684"/>
            <a:ext cx="427697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Generators</a:t>
            </a:r>
            <a:endParaRPr/>
          </a:p>
        </p:txBody>
      </p:sp>
      <p:sp>
        <p:nvSpPr>
          <p:cNvPr id="412" name="Google Shape;412;p24"/>
          <p:cNvSpPr txBox="1"/>
          <p:nvPr/>
        </p:nvSpPr>
        <p:spPr>
          <a:xfrm>
            <a:off x="1101060" y="1938785"/>
            <a:ext cx="61717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Applications of Gesture Recognition</a:t>
            </a:r>
            <a:endParaRPr/>
          </a:p>
        </p:txBody>
      </p:sp>
      <p:sp>
        <p:nvSpPr>
          <p:cNvPr id="413" name="Google Shape;413;p24"/>
          <p:cNvSpPr txBox="1"/>
          <p:nvPr/>
        </p:nvSpPr>
        <p:spPr>
          <a:xfrm>
            <a:off x="1126962" y="1552653"/>
            <a:ext cx="61717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What is Gesture Recognition Technology?</a:t>
            </a:r>
            <a:endParaRPr/>
          </a:p>
        </p:txBody>
      </p:sp>
      <p:sp>
        <p:nvSpPr>
          <p:cNvPr id="414" name="Google Shape;414;p24"/>
          <p:cNvSpPr txBox="1"/>
          <p:nvPr>
            <p:ph idx="11" type="ftr"/>
          </p:nvPr>
        </p:nvSpPr>
        <p:spPr>
          <a:xfrm>
            <a:off x="3028950" y="4767263"/>
            <a:ext cx="3086100" cy="27384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latin typeface="Proxima Nova"/>
                <a:ea typeface="Proxima Nova"/>
                <a:cs typeface="Proxima Nova"/>
                <a:sym typeface="Proxima Nova"/>
              </a:rPr>
              <a:t>PG Diploma in DS</a:t>
            </a:r>
            <a:endParaRPr>
              <a:latin typeface="Proxima Nova"/>
              <a:ea typeface="Proxima Nova"/>
              <a:cs typeface="Proxima Nova"/>
              <a:sym typeface="Proxima Nova"/>
            </a:endParaRPr>
          </a:p>
        </p:txBody>
      </p:sp>
      <p:sp>
        <p:nvSpPr>
          <p:cNvPr id="415" name="Google Shape;415;p24"/>
          <p:cNvSpPr txBox="1"/>
          <p:nvPr/>
        </p:nvSpPr>
        <p:spPr>
          <a:xfrm>
            <a:off x="654650" y="3159562"/>
            <a:ext cx="48878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5</a:t>
            </a:r>
            <a:endParaRPr/>
          </a:p>
        </p:txBody>
      </p:sp>
      <p:sp>
        <p:nvSpPr>
          <p:cNvPr id="416" name="Google Shape;416;p24"/>
          <p:cNvSpPr txBox="1"/>
          <p:nvPr/>
        </p:nvSpPr>
        <p:spPr>
          <a:xfrm>
            <a:off x="1143437" y="3159562"/>
            <a:ext cx="427697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3D CNN</a:t>
            </a:r>
            <a:endParaRPr/>
          </a:p>
        </p:txBody>
      </p:sp>
      <p:sp>
        <p:nvSpPr>
          <p:cNvPr id="417" name="Google Shape;417;p24"/>
          <p:cNvSpPr txBox="1"/>
          <p:nvPr/>
        </p:nvSpPr>
        <p:spPr>
          <a:xfrm>
            <a:off x="654650" y="3559440"/>
            <a:ext cx="48878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5</a:t>
            </a:r>
            <a:endParaRPr/>
          </a:p>
        </p:txBody>
      </p:sp>
      <p:sp>
        <p:nvSpPr>
          <p:cNvPr id="418" name="Google Shape;418;p24"/>
          <p:cNvSpPr txBox="1"/>
          <p:nvPr/>
        </p:nvSpPr>
        <p:spPr>
          <a:xfrm>
            <a:off x="1143437" y="3559440"/>
            <a:ext cx="427697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Conv + RNN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pic>
        <p:nvPicPr>
          <p:cNvPr descr="Image result for question png" id="742" name="Google Shape;742;p51"/>
          <p:cNvPicPr preferRelativeResize="0"/>
          <p:nvPr/>
        </p:nvPicPr>
        <p:blipFill rotWithShape="1">
          <a:blip r:embed="rId3">
            <a:alphaModFix/>
          </a:blip>
          <a:srcRect b="0" l="0" r="0" t="0"/>
          <a:stretch/>
        </p:blipFill>
        <p:spPr>
          <a:xfrm>
            <a:off x="7817400" y="3816900"/>
            <a:ext cx="1326600" cy="1326600"/>
          </a:xfrm>
          <a:prstGeom prst="rect">
            <a:avLst/>
          </a:prstGeom>
          <a:noFill/>
          <a:ln>
            <a:noFill/>
          </a:ln>
        </p:spPr>
      </p:pic>
      <p:sp>
        <p:nvSpPr>
          <p:cNvPr id="743" name="Google Shape;743;p5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21-12-2019</a:t>
            </a:r>
            <a:endParaRPr/>
          </a:p>
        </p:txBody>
      </p:sp>
      <p:sp>
        <p:nvSpPr>
          <p:cNvPr id="744" name="Google Shape;744;p5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45" name="Google Shape;745;p51"/>
          <p:cNvSpPr/>
          <p:nvPr/>
        </p:nvSpPr>
        <p:spPr>
          <a:xfrm>
            <a:off x="0" y="0"/>
            <a:ext cx="9144000" cy="5143500"/>
          </a:xfrm>
          <a:prstGeom prst="rect">
            <a:avLst/>
          </a:prstGeom>
          <a:blipFill rotWithShape="1">
            <a:blip r:embed="rId4">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6" name="Google Shape;746;p51"/>
          <p:cNvSpPr txBox="1"/>
          <p:nvPr/>
        </p:nvSpPr>
        <p:spPr>
          <a:xfrm>
            <a:off x="359594" y="680884"/>
            <a:ext cx="8424809"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Consider a batch of 16 gesture samples, If the size of each image is 128x128 having 3 channels (RGB) and there are total 15 frames present for each gesture video, Input_shape = (15,128,128,3)</a:t>
            </a:r>
            <a:endParaRPr/>
          </a:p>
          <a:p>
            <a:pPr indent="0" lvl="0" marL="0" marR="0" rtl="0" algn="l">
              <a:spcBef>
                <a:spcPts val="0"/>
              </a:spcBef>
              <a:spcAft>
                <a:spcPts val="0"/>
              </a:spcAft>
              <a:buNone/>
            </a:pPr>
            <a:r>
              <a:t/>
            </a:r>
            <a:endParaRPr b="1" sz="1600">
              <a:solidFill>
                <a:schemeClr val="lt1"/>
              </a:solidFill>
              <a:latin typeface="Calibri"/>
              <a:ea typeface="Calibri"/>
              <a:cs typeface="Calibri"/>
              <a:sym typeface="Calibri"/>
            </a:endParaRPr>
          </a:p>
          <a:p>
            <a:pPr indent="0" lvl="0" marL="0" marR="0" rtl="0" algn="l">
              <a:spcBef>
                <a:spcPts val="0"/>
              </a:spcBef>
              <a:spcAft>
                <a:spcPts val="0"/>
              </a:spcAft>
              <a:buNone/>
            </a:pPr>
            <a:r>
              <a:rPr b="1" lang="en-US" sz="1600">
                <a:solidFill>
                  <a:schemeClr val="lt1"/>
                </a:solidFill>
                <a:latin typeface="Calibri"/>
                <a:ea typeface="Calibri"/>
                <a:cs typeface="Calibri"/>
                <a:sym typeface="Calibri"/>
              </a:rPr>
              <a:t>We want to apply a pre-trained conv2d model over each frame of the  sequence using the time distributed function with 16, (2x2) filters, without padding and stride =2.</a:t>
            </a:r>
            <a:endParaRPr/>
          </a:p>
        </p:txBody>
      </p:sp>
      <p:sp>
        <p:nvSpPr>
          <p:cNvPr id="747" name="Google Shape;747;p51"/>
          <p:cNvSpPr txBox="1"/>
          <p:nvPr/>
        </p:nvSpPr>
        <p:spPr>
          <a:xfrm>
            <a:off x="700568" y="2248195"/>
            <a:ext cx="6868732" cy="20313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16x15x64x64x16</a:t>
            </a:r>
            <a:endParaRPr/>
          </a:p>
          <a:p>
            <a:pPr indent="-228600" lvl="0" marL="342900" marR="0" rtl="0" algn="l">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15x64x64x16</a:t>
            </a:r>
            <a:endParaRPr/>
          </a:p>
          <a:p>
            <a:pPr indent="-228600" lvl="0" marL="342900" marR="0" rtl="0" algn="l">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16x15x32x32x8</a:t>
            </a:r>
            <a:endParaRPr/>
          </a:p>
          <a:p>
            <a:pPr indent="-228600" lvl="0" marL="342900" marR="0" rtl="0" algn="l">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a:p>
            <a:pPr indent="-342900" lvl="0" marL="342900" marR="0" rtl="0" algn="l">
              <a:spcBef>
                <a:spcPts val="0"/>
              </a:spcBef>
              <a:spcAft>
                <a:spcPts val="0"/>
              </a:spcAft>
              <a:buClr>
                <a:schemeClr val="lt1"/>
              </a:buClr>
              <a:buSzPts val="1800"/>
              <a:buFont typeface="Calibri"/>
              <a:buAutoNum type="alphaLcParenR"/>
            </a:pPr>
            <a:r>
              <a:rPr lang="en-US" sz="1800">
                <a:solidFill>
                  <a:schemeClr val="lt1"/>
                </a:solidFill>
                <a:latin typeface="Calibri"/>
                <a:ea typeface="Calibri"/>
                <a:cs typeface="Calibri"/>
                <a:sym typeface="Calibri"/>
              </a:rPr>
              <a:t>15x32x32x8</a:t>
            </a:r>
            <a:endParaRPr/>
          </a:p>
        </p:txBody>
      </p:sp>
      <p:sp>
        <p:nvSpPr>
          <p:cNvPr id="748" name="Google Shape;748;p51"/>
          <p:cNvSpPr txBox="1"/>
          <p:nvPr/>
        </p:nvSpPr>
        <p:spPr>
          <a:xfrm>
            <a:off x="0" y="77451"/>
            <a:ext cx="914399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Question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52"/>
          <p:cNvSpPr txBox="1"/>
          <p:nvPr>
            <p:ph idx="10" type="dt"/>
          </p:nvPr>
        </p:nvSpPr>
        <p:spPr>
          <a:xfrm>
            <a:off x="638175"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900">
                <a:solidFill>
                  <a:srgbClr val="898989"/>
                </a:solidFill>
                <a:latin typeface="Proxima Nova"/>
                <a:ea typeface="Proxima Nova"/>
                <a:cs typeface="Proxima Nova"/>
                <a:sym typeface="Proxima Nova"/>
              </a:rPr>
              <a:t>21-12-2019</a:t>
            </a:r>
            <a:endParaRPr sz="900">
              <a:solidFill>
                <a:srgbClr val="898989"/>
              </a:solidFill>
              <a:latin typeface="Proxima Nova"/>
              <a:ea typeface="Proxima Nova"/>
              <a:cs typeface="Proxima Nova"/>
              <a:sym typeface="Proxima Nova"/>
            </a:endParaRPr>
          </a:p>
        </p:txBody>
      </p:sp>
      <p:sp>
        <p:nvSpPr>
          <p:cNvPr id="754" name="Google Shape;754;p52"/>
          <p:cNvSpPr txBox="1"/>
          <p:nvPr>
            <p:ph idx="12" type="sldNum"/>
          </p:nvPr>
        </p:nvSpPr>
        <p:spPr>
          <a:xfrm>
            <a:off x="3055999" y="4775284"/>
            <a:ext cx="3075293" cy="27384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900">
                <a:solidFill>
                  <a:srgbClr val="898989"/>
                </a:solidFill>
                <a:latin typeface="Proxima Nova"/>
                <a:ea typeface="Proxima Nova"/>
                <a:cs typeface="Proxima Nova"/>
                <a:sym typeface="Proxima Nova"/>
              </a:rPr>
              <a:t>Footer</a:t>
            </a:r>
            <a:endParaRPr/>
          </a:p>
        </p:txBody>
      </p:sp>
      <p:sp>
        <p:nvSpPr>
          <p:cNvPr id="755" name="Google Shape;755;p52"/>
          <p:cNvSpPr txBox="1"/>
          <p:nvPr>
            <p:ph idx="1" type="body"/>
          </p:nvPr>
        </p:nvSpPr>
        <p:spPr>
          <a:xfrm>
            <a:off x="3213848" y="3501834"/>
            <a:ext cx="5355081" cy="837009"/>
          </a:xfrm>
          <a:prstGeom prst="rect">
            <a:avLst/>
          </a:prstGeom>
          <a:noFill/>
          <a:ln>
            <a:noFill/>
          </a:ln>
        </p:spPr>
        <p:txBody>
          <a:bodyPr anchorCtr="0" anchor="t" bIns="45700" lIns="91425" spcFirstLastPara="1" rIns="91425" wrap="square" tIns="45700">
            <a:noAutofit/>
          </a:bodyPr>
          <a:lstStyle/>
          <a:p>
            <a:pPr indent="-214313" lvl="0" marL="214313" marR="0" rtl="0" algn="l">
              <a:lnSpc>
                <a:spcPct val="90000"/>
              </a:lnSpc>
              <a:spcBef>
                <a:spcPts val="0"/>
              </a:spcBef>
              <a:spcAft>
                <a:spcPts val="0"/>
              </a:spcAft>
              <a:buClr>
                <a:schemeClr val="dk1"/>
              </a:buClr>
              <a:buSzPts val="1200"/>
              <a:buFont typeface="Arial"/>
              <a:buChar char="•"/>
            </a:pPr>
            <a:r>
              <a:rPr b="0" i="0" lang="en-US" sz="1200" u="none" cap="none" strike="noStrike">
                <a:solidFill>
                  <a:schemeClr val="dk1"/>
                </a:solidFill>
                <a:latin typeface="Proxima Nova"/>
                <a:ea typeface="Proxima Nova"/>
                <a:cs typeface="Proxima Nova"/>
                <a:sym typeface="Proxima Nova"/>
              </a:rPr>
              <a:t>Practice in teams of 4 students</a:t>
            </a:r>
            <a:endParaRPr/>
          </a:p>
          <a:p>
            <a:pPr indent="-214313" lvl="0" marL="214313" marR="0" rtl="0" algn="l">
              <a:lnSpc>
                <a:spcPct val="90000"/>
              </a:lnSpc>
              <a:spcBef>
                <a:spcPts val="750"/>
              </a:spcBef>
              <a:spcAft>
                <a:spcPts val="0"/>
              </a:spcAft>
              <a:buClr>
                <a:schemeClr val="dk1"/>
              </a:buClr>
              <a:buSzPts val="1200"/>
              <a:buFont typeface="Arial"/>
              <a:buChar char="•"/>
            </a:pPr>
            <a:r>
              <a:rPr b="0" i="0" lang="en-US" sz="1200" u="none" cap="none" strike="noStrike">
                <a:solidFill>
                  <a:schemeClr val="dk1"/>
                </a:solidFill>
                <a:latin typeface="Proxima Nova"/>
                <a:ea typeface="Proxima Nova"/>
                <a:cs typeface="Proxima Nova"/>
                <a:sym typeface="Proxima Nova"/>
              </a:rPr>
              <a:t>Industry expert mentoring to learn better</a:t>
            </a:r>
            <a:endParaRPr/>
          </a:p>
          <a:p>
            <a:pPr indent="-214313" lvl="0" marL="214313" marR="0" rtl="0" algn="l">
              <a:lnSpc>
                <a:spcPct val="90000"/>
              </a:lnSpc>
              <a:spcBef>
                <a:spcPts val="750"/>
              </a:spcBef>
              <a:spcAft>
                <a:spcPts val="0"/>
              </a:spcAft>
              <a:buClr>
                <a:schemeClr val="dk1"/>
              </a:buClr>
              <a:buSzPts val="1200"/>
              <a:buFont typeface="Arial"/>
              <a:buChar char="•"/>
            </a:pPr>
            <a:r>
              <a:rPr b="0" i="0" lang="en-US" sz="1200" u="none" cap="none" strike="noStrike">
                <a:solidFill>
                  <a:schemeClr val="dk1"/>
                </a:solidFill>
                <a:latin typeface="Proxima Nova"/>
                <a:ea typeface="Proxima Nova"/>
                <a:cs typeface="Proxima Nova"/>
                <a:sym typeface="Proxima Nova"/>
              </a:rPr>
              <a:t>Get personalised feedback for improvements</a:t>
            </a:r>
            <a:endParaRPr/>
          </a:p>
        </p:txBody>
      </p:sp>
      <p:sp>
        <p:nvSpPr>
          <p:cNvPr id="756" name="Google Shape;756;p52"/>
          <p:cNvSpPr txBox="1"/>
          <p:nvPr>
            <p:ph idx="4294967295" type="sldNum"/>
          </p:nvPr>
        </p:nvSpPr>
        <p:spPr>
          <a:xfrm>
            <a:off x="7086600" y="4767263"/>
            <a:ext cx="2057400" cy="274637"/>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900">
                <a:solidFill>
                  <a:srgbClr val="898989"/>
                </a:solidFill>
                <a:latin typeface="Proxima Nova"/>
                <a:ea typeface="Proxima Nova"/>
                <a:cs typeface="Proxima Nova"/>
                <a:sym typeface="Proxima Nova"/>
              </a:rPr>
              <a:t>‹#›</a:t>
            </a:fld>
            <a:endParaRPr sz="900">
              <a:solidFill>
                <a:srgbClr val="898989"/>
              </a:solidFill>
              <a:latin typeface="Proxima Nova"/>
              <a:ea typeface="Proxima Nova"/>
              <a:cs typeface="Proxima Nova"/>
              <a:sym typeface="Proxima Nova"/>
            </a:endParaRPr>
          </a:p>
        </p:txBody>
      </p:sp>
      <p:sp>
        <p:nvSpPr>
          <p:cNvPr id="757" name="Google Shape;757;p52"/>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8" name="Google Shape;758;p52"/>
          <p:cNvSpPr/>
          <p:nvPr/>
        </p:nvSpPr>
        <p:spPr>
          <a:xfrm>
            <a:off x="0" y="0"/>
            <a:ext cx="9144000" cy="5143500"/>
          </a:xfrm>
          <a:prstGeom prst="rect">
            <a:avLst/>
          </a:prstGeom>
          <a:blipFill rotWithShape="1">
            <a:blip r:embed="rId3">
              <a:alphaModFix amt="21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 name="Google Shape;759;p52"/>
          <p:cNvSpPr txBox="1"/>
          <p:nvPr/>
        </p:nvSpPr>
        <p:spPr>
          <a:xfrm>
            <a:off x="638175"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900">
                <a:solidFill>
                  <a:srgbClr val="E72D40"/>
                </a:solidFill>
                <a:latin typeface="Proxima Nova"/>
                <a:ea typeface="Proxima Nova"/>
                <a:cs typeface="Proxima Nova"/>
                <a:sym typeface="Proxima Nova"/>
              </a:rPr>
              <a:t>23-02-2020</a:t>
            </a:r>
            <a:endParaRPr sz="900">
              <a:solidFill>
                <a:srgbClr val="FF0000"/>
              </a:solidFill>
              <a:latin typeface="Proxima Nova"/>
              <a:ea typeface="Proxima Nova"/>
              <a:cs typeface="Proxima Nova"/>
              <a:sym typeface="Proxima Nova"/>
            </a:endParaRPr>
          </a:p>
        </p:txBody>
      </p:sp>
      <p:pic>
        <p:nvPicPr>
          <p:cNvPr id="760" name="Google Shape;760;p52"/>
          <p:cNvPicPr preferRelativeResize="0"/>
          <p:nvPr/>
        </p:nvPicPr>
        <p:blipFill rotWithShape="1">
          <a:blip r:embed="rId4">
            <a:alphaModFix/>
          </a:blip>
          <a:srcRect b="0" l="0" r="0" t="0"/>
          <a:stretch/>
        </p:blipFill>
        <p:spPr>
          <a:xfrm>
            <a:off x="7923835" y="207090"/>
            <a:ext cx="813630" cy="217108"/>
          </a:xfrm>
          <a:prstGeom prst="rect">
            <a:avLst/>
          </a:prstGeom>
          <a:noFill/>
          <a:ln>
            <a:noFill/>
          </a:ln>
        </p:spPr>
      </p:pic>
      <p:sp>
        <p:nvSpPr>
          <p:cNvPr id="761" name="Google Shape;761;p52"/>
          <p:cNvSpPr txBox="1"/>
          <p:nvPr/>
        </p:nvSpPr>
        <p:spPr>
          <a:xfrm>
            <a:off x="0" y="77451"/>
            <a:ext cx="914399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F1333F"/>
                </a:solidFill>
                <a:latin typeface="Calibri"/>
                <a:ea typeface="Calibri"/>
                <a:cs typeface="Calibri"/>
                <a:sym typeface="Calibri"/>
              </a:rPr>
              <a:t>Solution</a:t>
            </a:r>
            <a:endParaRPr/>
          </a:p>
        </p:txBody>
      </p:sp>
      <p:sp>
        <p:nvSpPr>
          <p:cNvPr id="762" name="Google Shape;762;p52"/>
          <p:cNvSpPr txBox="1"/>
          <p:nvPr/>
        </p:nvSpPr>
        <p:spPr>
          <a:xfrm>
            <a:off x="725486" y="2448875"/>
            <a:ext cx="2330513" cy="203132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FF0000"/>
              </a:buClr>
              <a:buSzPts val="1800"/>
              <a:buFont typeface="Calibri"/>
              <a:buAutoNum type="alphaLcParenR"/>
            </a:pPr>
            <a:r>
              <a:rPr b="1" lang="en-US" sz="1800">
                <a:solidFill>
                  <a:srgbClr val="FF0000"/>
                </a:solidFill>
                <a:latin typeface="Calibri"/>
                <a:ea typeface="Calibri"/>
                <a:cs typeface="Calibri"/>
                <a:sym typeface="Calibri"/>
              </a:rPr>
              <a:t>16x15x64x64x16</a:t>
            </a:r>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15x64x64x16</a:t>
            </a:r>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16x15x32x32x8</a:t>
            </a:r>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lphaLcParenR"/>
            </a:pPr>
            <a:r>
              <a:rPr lang="en-US" sz="1800">
                <a:solidFill>
                  <a:schemeClr val="dk1"/>
                </a:solidFill>
                <a:latin typeface="Calibri"/>
                <a:ea typeface="Calibri"/>
                <a:cs typeface="Calibri"/>
                <a:sym typeface="Calibri"/>
              </a:rPr>
              <a:t>15x32x32x8</a:t>
            </a:r>
            <a:endParaRPr/>
          </a:p>
        </p:txBody>
      </p:sp>
      <p:sp>
        <p:nvSpPr>
          <p:cNvPr id="763" name="Google Shape;763;p52"/>
          <p:cNvSpPr txBox="1"/>
          <p:nvPr/>
        </p:nvSpPr>
        <p:spPr>
          <a:xfrm>
            <a:off x="401789" y="569132"/>
            <a:ext cx="8383712"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Consider a batch of 16 gesture samples, If the size of each image is 128x128 having 3 channels (RGB) and there are total 15 frames present for each gesture video, Input_shape = (15,128,128,3)</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We want to apply a pre-trained conv2d model over each frame of the  sequence using the time distributed function with 16, (2x2) filters, without padding and stride =2.</a:t>
            </a:r>
            <a:endParaRPr/>
          </a:p>
        </p:txBody>
      </p:sp>
      <p:sp>
        <p:nvSpPr>
          <p:cNvPr id="764" name="Google Shape;764;p52"/>
          <p:cNvSpPr/>
          <p:nvPr/>
        </p:nvSpPr>
        <p:spPr>
          <a:xfrm>
            <a:off x="3662177" y="2422195"/>
            <a:ext cx="5372544" cy="11695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cnn = Sequential()</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cnn.add(Conv2D(16,(2,2),strides=(2,2)))</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model = Sequential()</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model.add(TimeDistributed(cnn,input_shape=(15,128,128,3)))</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model.summary()</a:t>
            </a:r>
            <a:endParaRPr/>
          </a:p>
        </p:txBody>
      </p:sp>
      <p:pic>
        <p:nvPicPr>
          <p:cNvPr id="765" name="Google Shape;765;p52"/>
          <p:cNvPicPr preferRelativeResize="0"/>
          <p:nvPr/>
        </p:nvPicPr>
        <p:blipFill rotWithShape="1">
          <a:blip r:embed="rId5">
            <a:alphaModFix/>
          </a:blip>
          <a:srcRect b="0" l="0" r="0" t="0"/>
          <a:stretch/>
        </p:blipFill>
        <p:spPr>
          <a:xfrm>
            <a:off x="3781485" y="3690483"/>
            <a:ext cx="4067305" cy="1192141"/>
          </a:xfrm>
          <a:prstGeom prst="rect">
            <a:avLst/>
          </a:prstGeom>
          <a:noFill/>
          <a:ln>
            <a:noFill/>
          </a:ln>
        </p:spPr>
      </p:pic>
      <p:pic>
        <p:nvPicPr>
          <p:cNvPr descr="Image result for question png" id="766" name="Google Shape;766;p52"/>
          <p:cNvPicPr preferRelativeResize="0"/>
          <p:nvPr/>
        </p:nvPicPr>
        <p:blipFill rotWithShape="1">
          <a:blip r:embed="rId6">
            <a:alphaModFix/>
          </a:blip>
          <a:srcRect b="0" l="0" r="0" t="0"/>
          <a:stretch/>
        </p:blipFill>
        <p:spPr>
          <a:xfrm>
            <a:off x="7780696" y="3816900"/>
            <a:ext cx="1326600" cy="1326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53"/>
          <p:cNvSpPr txBox="1"/>
          <p:nvPr>
            <p:ph idx="10" type="dt"/>
          </p:nvPr>
        </p:nvSpPr>
        <p:spPr>
          <a:xfrm>
            <a:off x="663921" y="4653887"/>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23-02-2020</a:t>
            </a:r>
            <a:endParaRPr/>
          </a:p>
        </p:txBody>
      </p:sp>
      <p:sp>
        <p:nvSpPr>
          <p:cNvPr id="772" name="Google Shape;772;p53"/>
          <p:cNvSpPr/>
          <p:nvPr/>
        </p:nvSpPr>
        <p:spPr>
          <a:xfrm>
            <a:off x="0" y="2109681"/>
            <a:ext cx="9144000" cy="7694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400">
                <a:solidFill>
                  <a:srgbClr val="F5333F"/>
                </a:solidFill>
                <a:latin typeface="Gill Sans"/>
                <a:ea typeface="Gill Sans"/>
                <a:cs typeface="Gill Sans"/>
                <a:sym typeface="Gill Sans"/>
              </a:rPr>
              <a:t>Thank You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25"/>
          <p:cNvSpPr txBox="1"/>
          <p:nvPr>
            <p:ph type="title"/>
          </p:nvPr>
        </p:nvSpPr>
        <p:spPr>
          <a:xfrm>
            <a:off x="316679" y="121966"/>
            <a:ext cx="7409487" cy="3825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Proxima Nova"/>
              <a:buNone/>
            </a:pPr>
            <a:r>
              <a:rPr lang="en-US"/>
              <a:t>What is Gesture Recognition Technology?</a:t>
            </a:r>
            <a:endParaRPr/>
          </a:p>
        </p:txBody>
      </p:sp>
      <p:sp>
        <p:nvSpPr>
          <p:cNvPr id="424" name="Google Shape;424;p2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E72D40"/>
                </a:solidFill>
              </a:rPr>
              <a:t>23-02-2020</a:t>
            </a:r>
            <a:endParaRPr/>
          </a:p>
        </p:txBody>
      </p:sp>
      <p:sp>
        <p:nvSpPr>
          <p:cNvPr id="425" name="Google Shape;425;p2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6" name="Google Shape;426;p25"/>
          <p:cNvSpPr/>
          <p:nvPr/>
        </p:nvSpPr>
        <p:spPr>
          <a:xfrm>
            <a:off x="1994513" y="1237575"/>
            <a:ext cx="624572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a:solidFill>
                  <a:srgbClr val="6C6C6C"/>
                </a:solidFill>
                <a:latin typeface="Arial"/>
                <a:ea typeface="Arial"/>
                <a:cs typeface="Arial"/>
                <a:sym typeface="Arial"/>
              </a:rPr>
              <a:t>Gesture recognition is the mathematical interpretation of a human motion by a computing device.</a:t>
            </a:r>
            <a:endParaRPr sz="1800">
              <a:solidFill>
                <a:schemeClr val="dk1"/>
              </a:solidFill>
              <a:latin typeface="Calibri"/>
              <a:ea typeface="Calibri"/>
              <a:cs typeface="Calibri"/>
              <a:sym typeface="Calibri"/>
            </a:endParaRPr>
          </a:p>
        </p:txBody>
      </p:sp>
      <p:sp>
        <p:nvSpPr>
          <p:cNvPr id="427" name="Google Shape;427;p25"/>
          <p:cNvSpPr/>
          <p:nvPr/>
        </p:nvSpPr>
        <p:spPr>
          <a:xfrm>
            <a:off x="499385" y="2511217"/>
            <a:ext cx="5958565" cy="138499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400">
                <a:solidFill>
                  <a:srgbClr val="666666"/>
                </a:solidFill>
                <a:latin typeface="Open Sans"/>
                <a:ea typeface="Open Sans"/>
                <a:cs typeface="Open Sans"/>
                <a:sym typeface="Open Sans"/>
              </a:rPr>
              <a:t>Gesture recognition is a type of perceptual computing user interface that allows computers to capture and interpret human gestures as commands. The general definition of gesture recognition is the ability of a computer to understand gestures and execute commands based on those gestures. Most consumers are familiar with the concept through Wii Fit, X-box and PlayStation games such as “Just Dance” and “Kinect Sports.”</a:t>
            </a:r>
            <a:endParaRPr sz="1400">
              <a:solidFill>
                <a:schemeClr val="dk1"/>
              </a:solidFill>
              <a:latin typeface="Calibri"/>
              <a:ea typeface="Calibri"/>
              <a:cs typeface="Calibri"/>
              <a:sym typeface="Calibri"/>
            </a:endParaRPr>
          </a:p>
        </p:txBody>
      </p:sp>
      <p:pic>
        <p:nvPicPr>
          <p:cNvPr descr="Image result for theoretical icon" id="428" name="Google Shape;428;p25"/>
          <p:cNvPicPr preferRelativeResize="0"/>
          <p:nvPr/>
        </p:nvPicPr>
        <p:blipFill rotWithShape="1">
          <a:blip r:embed="rId3">
            <a:alphaModFix/>
          </a:blip>
          <a:srcRect b="0" l="0" r="0" t="0"/>
          <a:stretch/>
        </p:blipFill>
        <p:spPr>
          <a:xfrm>
            <a:off x="623815" y="1043974"/>
            <a:ext cx="1033535" cy="1033535"/>
          </a:xfrm>
          <a:prstGeom prst="rect">
            <a:avLst/>
          </a:prstGeom>
          <a:noFill/>
          <a:ln>
            <a:noFill/>
          </a:ln>
        </p:spPr>
      </p:pic>
      <p:pic>
        <p:nvPicPr>
          <p:cNvPr descr="Related image" id="429" name="Google Shape;429;p25"/>
          <p:cNvPicPr preferRelativeResize="0"/>
          <p:nvPr/>
        </p:nvPicPr>
        <p:blipFill rotWithShape="1">
          <a:blip r:embed="rId4">
            <a:alphaModFix/>
          </a:blip>
          <a:srcRect b="0" l="0" r="0" t="0"/>
          <a:stretch/>
        </p:blipFill>
        <p:spPr>
          <a:xfrm>
            <a:off x="6979233" y="2511217"/>
            <a:ext cx="1493866" cy="14938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26"/>
          <p:cNvSpPr txBox="1"/>
          <p:nvPr>
            <p:ph type="title"/>
          </p:nvPr>
        </p:nvSpPr>
        <p:spPr>
          <a:xfrm>
            <a:off x="316679" y="121966"/>
            <a:ext cx="7409487" cy="3825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Proxima Nova"/>
              <a:buNone/>
            </a:pPr>
            <a:r>
              <a:rPr lang="en-US"/>
              <a:t>Applications of Gesture Recognition</a:t>
            </a:r>
            <a:endParaRPr/>
          </a:p>
        </p:txBody>
      </p:sp>
      <p:sp>
        <p:nvSpPr>
          <p:cNvPr id="435" name="Google Shape;435;p2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E72D40"/>
                </a:solidFill>
              </a:rPr>
              <a:t>23-02-2020</a:t>
            </a:r>
            <a:endParaRPr/>
          </a:p>
        </p:txBody>
      </p:sp>
      <p:sp>
        <p:nvSpPr>
          <p:cNvPr id="436" name="Google Shape;436;p2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7" name="Google Shape;437;p26"/>
          <p:cNvSpPr/>
          <p:nvPr/>
        </p:nvSpPr>
        <p:spPr>
          <a:xfrm>
            <a:off x="1013705" y="847316"/>
            <a:ext cx="7313871"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400">
                <a:solidFill>
                  <a:schemeClr val="accent6"/>
                </a:solidFill>
                <a:latin typeface="Roboto"/>
                <a:ea typeface="Roboto"/>
                <a:cs typeface="Roboto"/>
                <a:sym typeface="Roboto"/>
              </a:rPr>
              <a:t>“ The ability to perceive the shape and motion of hands can be a vital component in improving the user experience across a variety of technological domains and platforms. “</a:t>
            </a:r>
            <a:endParaRPr sz="1400">
              <a:solidFill>
                <a:schemeClr val="accent6"/>
              </a:solidFill>
              <a:latin typeface="Calibri"/>
              <a:ea typeface="Calibri"/>
              <a:cs typeface="Calibri"/>
              <a:sym typeface="Calibri"/>
            </a:endParaRPr>
          </a:p>
        </p:txBody>
      </p:sp>
      <p:grpSp>
        <p:nvGrpSpPr>
          <p:cNvPr id="438" name="Google Shape;438;p26"/>
          <p:cNvGrpSpPr/>
          <p:nvPr/>
        </p:nvGrpSpPr>
        <p:grpSpPr>
          <a:xfrm>
            <a:off x="316679" y="1370536"/>
            <a:ext cx="8439984" cy="707403"/>
            <a:chOff x="970262" y="1674952"/>
            <a:chExt cx="10633639" cy="725218"/>
          </a:xfrm>
        </p:grpSpPr>
        <p:pic>
          <p:nvPicPr>
            <p:cNvPr descr="Image result for medical robots icon" id="439" name="Google Shape;439;p26"/>
            <p:cNvPicPr preferRelativeResize="0"/>
            <p:nvPr/>
          </p:nvPicPr>
          <p:blipFill rotWithShape="1">
            <a:blip r:embed="rId3">
              <a:alphaModFix/>
            </a:blip>
            <a:srcRect b="0" l="0" r="0" t="0"/>
            <a:stretch/>
          </p:blipFill>
          <p:spPr>
            <a:xfrm>
              <a:off x="970262" y="1674952"/>
              <a:ext cx="725218" cy="725218"/>
            </a:xfrm>
            <a:prstGeom prst="rect">
              <a:avLst/>
            </a:prstGeom>
            <a:noFill/>
            <a:ln>
              <a:noFill/>
            </a:ln>
          </p:spPr>
        </p:pic>
        <p:sp>
          <p:nvSpPr>
            <p:cNvPr id="440" name="Google Shape;440;p26"/>
            <p:cNvSpPr/>
            <p:nvPr/>
          </p:nvSpPr>
          <p:spPr>
            <a:xfrm>
              <a:off x="1916296" y="1780531"/>
              <a:ext cx="9687605" cy="473291"/>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0" lang="en-US" sz="1200">
                  <a:solidFill>
                    <a:srgbClr val="FF0000"/>
                  </a:solidFill>
                  <a:latin typeface="Roboto"/>
                  <a:ea typeface="Roboto"/>
                  <a:cs typeface="Roboto"/>
                  <a:sym typeface="Roboto"/>
                </a:rPr>
                <a:t>Medical Applications - </a:t>
              </a:r>
              <a:r>
                <a:rPr b="0" i="0" lang="en-US" sz="1200">
                  <a:solidFill>
                    <a:srgbClr val="222222"/>
                  </a:solidFill>
                  <a:latin typeface="Roboto"/>
                  <a:ea typeface="Roboto"/>
                  <a:cs typeface="Roboto"/>
                  <a:sym typeface="Roboto"/>
                </a:rPr>
                <a:t>Advanced robotics systems with gesture recognition can be placed in hospitals or homes to recognize and treat life threatening conditions like heart attacks or strokes</a:t>
              </a:r>
              <a:endParaRPr sz="1200">
                <a:solidFill>
                  <a:schemeClr val="dk1"/>
                </a:solidFill>
                <a:latin typeface="Calibri"/>
                <a:ea typeface="Calibri"/>
                <a:cs typeface="Calibri"/>
                <a:sym typeface="Calibri"/>
              </a:endParaRPr>
            </a:p>
          </p:txBody>
        </p:sp>
      </p:grpSp>
      <p:grpSp>
        <p:nvGrpSpPr>
          <p:cNvPr id="441" name="Google Shape;441;p26"/>
          <p:cNvGrpSpPr/>
          <p:nvPr/>
        </p:nvGrpSpPr>
        <p:grpSpPr>
          <a:xfrm>
            <a:off x="654238" y="2283438"/>
            <a:ext cx="8102425" cy="646331"/>
            <a:chOff x="1368241" y="2787049"/>
            <a:chExt cx="10206273" cy="666656"/>
          </a:xfrm>
        </p:grpSpPr>
        <p:pic>
          <p:nvPicPr>
            <p:cNvPr descr="Related image" id="442" name="Google Shape;442;p26"/>
            <p:cNvPicPr preferRelativeResize="0"/>
            <p:nvPr/>
          </p:nvPicPr>
          <p:blipFill rotWithShape="1">
            <a:blip r:embed="rId4">
              <a:alphaModFix/>
            </a:blip>
            <a:srcRect b="0" l="0" r="0" t="0"/>
            <a:stretch/>
          </p:blipFill>
          <p:spPr>
            <a:xfrm>
              <a:off x="1368241" y="2831207"/>
              <a:ext cx="573238" cy="573239"/>
            </a:xfrm>
            <a:prstGeom prst="rect">
              <a:avLst/>
            </a:prstGeom>
            <a:noFill/>
            <a:ln>
              <a:noFill/>
            </a:ln>
          </p:spPr>
        </p:pic>
        <p:sp>
          <p:nvSpPr>
            <p:cNvPr id="443" name="Google Shape;443;p26"/>
            <p:cNvSpPr/>
            <p:nvPr/>
          </p:nvSpPr>
          <p:spPr>
            <a:xfrm>
              <a:off x="1916297" y="2787049"/>
              <a:ext cx="9658217" cy="666656"/>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0" lang="en-US" sz="1200">
                  <a:solidFill>
                    <a:srgbClr val="FF0000"/>
                  </a:solidFill>
                  <a:latin typeface="Roboto"/>
                  <a:ea typeface="Roboto"/>
                  <a:cs typeface="Roboto"/>
                  <a:sym typeface="Roboto"/>
                </a:rPr>
                <a:t>Alternative computer interfaces - </a:t>
              </a:r>
              <a:r>
                <a:rPr b="0" i="0" lang="en-US" sz="1200">
                  <a:solidFill>
                    <a:srgbClr val="222222"/>
                  </a:solidFill>
                  <a:latin typeface="Roboto"/>
                  <a:ea typeface="Roboto"/>
                  <a:cs typeface="Roboto"/>
                  <a:sym typeface="Roboto"/>
                </a:rPr>
                <a:t>Gesture recognition, along with voice recognition, facial recognition, lip movement recognition and eye tracking combined can be used to create something called a perceptual user interface (PUI) .</a:t>
              </a:r>
              <a:endParaRPr sz="1200">
                <a:solidFill>
                  <a:schemeClr val="dk1"/>
                </a:solidFill>
                <a:latin typeface="Calibri"/>
                <a:ea typeface="Calibri"/>
                <a:cs typeface="Calibri"/>
                <a:sym typeface="Calibri"/>
              </a:endParaRPr>
            </a:p>
          </p:txBody>
        </p:sp>
      </p:grpSp>
      <p:grpSp>
        <p:nvGrpSpPr>
          <p:cNvPr id="444" name="Google Shape;444;p26"/>
          <p:cNvGrpSpPr/>
          <p:nvPr/>
        </p:nvGrpSpPr>
        <p:grpSpPr>
          <a:xfrm>
            <a:off x="607619" y="3974785"/>
            <a:ext cx="8149044" cy="577569"/>
            <a:chOff x="1187783" y="5146883"/>
            <a:chExt cx="10416118" cy="432727"/>
          </a:xfrm>
        </p:grpSpPr>
        <p:pic>
          <p:nvPicPr>
            <p:cNvPr descr="Image result for sign language icon" id="445" name="Google Shape;445;p26"/>
            <p:cNvPicPr preferRelativeResize="0"/>
            <p:nvPr/>
          </p:nvPicPr>
          <p:blipFill rotWithShape="1">
            <a:blip r:embed="rId5">
              <a:alphaModFix/>
            </a:blip>
            <a:srcRect b="15759" l="10327" r="10601" t="16216"/>
            <a:stretch/>
          </p:blipFill>
          <p:spPr>
            <a:xfrm>
              <a:off x="1187783" y="5146883"/>
              <a:ext cx="711150" cy="432727"/>
            </a:xfrm>
            <a:prstGeom prst="rect">
              <a:avLst/>
            </a:prstGeom>
            <a:noFill/>
            <a:ln>
              <a:noFill/>
            </a:ln>
          </p:spPr>
        </p:pic>
        <p:sp>
          <p:nvSpPr>
            <p:cNvPr id="446" name="Google Shape;446;p26"/>
            <p:cNvSpPr/>
            <p:nvPr/>
          </p:nvSpPr>
          <p:spPr>
            <a:xfrm>
              <a:off x="1916294" y="5237433"/>
              <a:ext cx="9687607" cy="207534"/>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0" lang="en-US" sz="1200">
                  <a:solidFill>
                    <a:srgbClr val="FF0000"/>
                  </a:solidFill>
                  <a:latin typeface="Roboto"/>
                  <a:ea typeface="Roboto"/>
                  <a:cs typeface="Roboto"/>
                  <a:sym typeface="Roboto"/>
                </a:rPr>
                <a:t>An easier life for the disabled - </a:t>
              </a:r>
              <a:r>
                <a:rPr lang="en-US" sz="1200">
                  <a:solidFill>
                    <a:schemeClr val="dk1"/>
                  </a:solidFill>
                  <a:latin typeface="Calibri"/>
                  <a:ea typeface="Calibri"/>
                  <a:cs typeface="Calibri"/>
                  <a:sym typeface="Calibri"/>
                </a:rPr>
                <a:t>it can form the basis for sign language understanding and hand gesture control</a:t>
              </a:r>
              <a:endParaRPr/>
            </a:p>
          </p:txBody>
        </p:sp>
      </p:grpSp>
      <p:grpSp>
        <p:nvGrpSpPr>
          <p:cNvPr id="447" name="Google Shape;447;p26"/>
          <p:cNvGrpSpPr/>
          <p:nvPr/>
        </p:nvGrpSpPr>
        <p:grpSpPr>
          <a:xfrm>
            <a:off x="311645" y="3106736"/>
            <a:ext cx="8445018" cy="597409"/>
            <a:chOff x="723425" y="4032701"/>
            <a:chExt cx="10698087" cy="597409"/>
          </a:xfrm>
        </p:grpSpPr>
        <p:pic>
          <p:nvPicPr>
            <p:cNvPr descr="Related image" id="448" name="Google Shape;448;p26"/>
            <p:cNvPicPr preferRelativeResize="0"/>
            <p:nvPr/>
          </p:nvPicPr>
          <p:blipFill rotWithShape="1">
            <a:blip r:embed="rId6">
              <a:alphaModFix/>
            </a:blip>
            <a:srcRect b="0" l="0" r="0" t="0"/>
            <a:stretch/>
          </p:blipFill>
          <p:spPr>
            <a:xfrm>
              <a:off x="723425" y="4032701"/>
              <a:ext cx="722237" cy="597409"/>
            </a:xfrm>
            <a:prstGeom prst="rect">
              <a:avLst/>
            </a:prstGeom>
            <a:noFill/>
            <a:ln>
              <a:noFill/>
            </a:ln>
          </p:spPr>
        </p:pic>
        <p:sp>
          <p:nvSpPr>
            <p:cNvPr id="449" name="Google Shape;449;p26"/>
            <p:cNvSpPr/>
            <p:nvPr/>
          </p:nvSpPr>
          <p:spPr>
            <a:xfrm>
              <a:off x="1733906" y="4120247"/>
              <a:ext cx="968760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200">
                  <a:solidFill>
                    <a:srgbClr val="FF0000"/>
                  </a:solidFill>
                  <a:latin typeface="Roboto"/>
                  <a:ea typeface="Roboto"/>
                  <a:cs typeface="Roboto"/>
                  <a:sym typeface="Roboto"/>
                </a:rPr>
                <a:t>Entertainment applications - </a:t>
              </a:r>
              <a:r>
                <a:rPr lang="en-US" sz="1200">
                  <a:solidFill>
                    <a:schemeClr val="dk1"/>
                  </a:solidFill>
                  <a:latin typeface="Calibri"/>
                  <a:ea typeface="Calibri"/>
                  <a:cs typeface="Calibri"/>
                  <a:sym typeface="Calibri"/>
                </a:rPr>
                <a:t>can also enable the overlay of digital content and information on top of the physical world in augmented reality</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2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E72D40"/>
                </a:solidFill>
              </a:rPr>
              <a:t>23-02-2020</a:t>
            </a:r>
            <a:endParaRPr/>
          </a:p>
        </p:txBody>
      </p:sp>
      <p:sp>
        <p:nvSpPr>
          <p:cNvPr id="455" name="Google Shape;455;p2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6" name="Google Shape;456;p27"/>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Proxima Nova"/>
              <a:buNone/>
            </a:pPr>
            <a:r>
              <a:rPr lang="en-US"/>
              <a:t>Current Solutions</a:t>
            </a:r>
            <a:endParaRPr/>
          </a:p>
        </p:txBody>
      </p:sp>
      <p:pic>
        <p:nvPicPr>
          <p:cNvPr descr="Image result for gesture leap motion" id="457" name="Google Shape;457;p27"/>
          <p:cNvPicPr preferRelativeResize="0"/>
          <p:nvPr/>
        </p:nvPicPr>
        <p:blipFill rotWithShape="1">
          <a:blip r:embed="rId3">
            <a:alphaModFix/>
          </a:blip>
          <a:srcRect b="0" l="0" r="0" t="0"/>
          <a:stretch/>
        </p:blipFill>
        <p:spPr>
          <a:xfrm>
            <a:off x="1164312" y="1960282"/>
            <a:ext cx="2232022" cy="1912656"/>
          </a:xfrm>
          <a:prstGeom prst="rect">
            <a:avLst/>
          </a:prstGeom>
          <a:noFill/>
          <a:ln>
            <a:noFill/>
          </a:ln>
        </p:spPr>
      </p:pic>
      <p:pic>
        <p:nvPicPr>
          <p:cNvPr descr="Related image" id="458" name="Google Shape;458;p27"/>
          <p:cNvPicPr preferRelativeResize="0"/>
          <p:nvPr/>
        </p:nvPicPr>
        <p:blipFill rotWithShape="1">
          <a:blip r:embed="rId4">
            <a:alphaModFix/>
          </a:blip>
          <a:srcRect b="0" l="0" r="0" t="0"/>
          <a:stretch/>
        </p:blipFill>
        <p:spPr>
          <a:xfrm>
            <a:off x="4530853" y="1890512"/>
            <a:ext cx="3984497" cy="2044220"/>
          </a:xfrm>
          <a:prstGeom prst="rect">
            <a:avLst/>
          </a:prstGeom>
          <a:noFill/>
          <a:ln>
            <a:noFill/>
          </a:ln>
        </p:spPr>
      </p:pic>
      <p:sp>
        <p:nvSpPr>
          <p:cNvPr id="459" name="Google Shape;459;p27"/>
          <p:cNvSpPr/>
          <p:nvPr/>
        </p:nvSpPr>
        <p:spPr>
          <a:xfrm>
            <a:off x="777506" y="935911"/>
            <a:ext cx="78867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Lato"/>
                <a:ea typeface="Lato"/>
                <a:cs typeface="Lato"/>
                <a:sym typeface="Lato"/>
              </a:rPr>
              <a:t>Fascinating computer sensor that uses multiple cameras and IR light to detect motion in a 3D space. It can track both hands and complete body with good precision and speed</a:t>
            </a:r>
            <a:endParaRPr sz="14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2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E72D40"/>
                </a:solidFill>
              </a:rPr>
              <a:t>23-02-2020</a:t>
            </a:r>
            <a:endParaRPr/>
          </a:p>
        </p:txBody>
      </p:sp>
      <p:sp>
        <p:nvSpPr>
          <p:cNvPr id="465" name="Google Shape;465;p2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6" name="Google Shape;466;p28"/>
          <p:cNvSpPr txBox="1"/>
          <p:nvPr>
            <p:ph type="title"/>
          </p:nvPr>
        </p:nvSpPr>
        <p:spPr>
          <a:xfrm>
            <a:off x="316679" y="121966"/>
            <a:ext cx="6865171" cy="3825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Proxima Nova"/>
              <a:buNone/>
            </a:pPr>
            <a:r>
              <a:rPr lang="en-US"/>
              <a:t>How computer sees an image ?</a:t>
            </a:r>
            <a:endParaRPr/>
          </a:p>
        </p:txBody>
      </p:sp>
      <p:pic>
        <p:nvPicPr>
          <p:cNvPr id="467" name="Google Shape;467;p28"/>
          <p:cNvPicPr preferRelativeResize="0"/>
          <p:nvPr/>
        </p:nvPicPr>
        <p:blipFill rotWithShape="1">
          <a:blip r:embed="rId3">
            <a:alphaModFix/>
          </a:blip>
          <a:srcRect b="0" l="0" r="0" t="0"/>
          <a:stretch/>
        </p:blipFill>
        <p:spPr>
          <a:xfrm>
            <a:off x="789991" y="1323974"/>
            <a:ext cx="1734718" cy="2276475"/>
          </a:xfrm>
          <a:prstGeom prst="rect">
            <a:avLst/>
          </a:prstGeom>
          <a:noFill/>
          <a:ln>
            <a:noFill/>
          </a:ln>
        </p:spPr>
      </p:pic>
      <p:pic>
        <p:nvPicPr>
          <p:cNvPr id="468" name="Google Shape;468;p28"/>
          <p:cNvPicPr preferRelativeResize="0"/>
          <p:nvPr/>
        </p:nvPicPr>
        <p:blipFill rotWithShape="1">
          <a:blip r:embed="rId4">
            <a:alphaModFix/>
          </a:blip>
          <a:srcRect b="0" l="0" r="0" t="0"/>
          <a:stretch/>
        </p:blipFill>
        <p:spPr>
          <a:xfrm>
            <a:off x="3367700" y="1323974"/>
            <a:ext cx="1758070" cy="2276475"/>
          </a:xfrm>
          <a:prstGeom prst="rect">
            <a:avLst/>
          </a:prstGeom>
          <a:noFill/>
          <a:ln>
            <a:noFill/>
          </a:ln>
        </p:spPr>
      </p:pic>
      <p:pic>
        <p:nvPicPr>
          <p:cNvPr id="469" name="Google Shape;469;p28"/>
          <p:cNvPicPr preferRelativeResize="0"/>
          <p:nvPr/>
        </p:nvPicPr>
        <p:blipFill rotWithShape="1">
          <a:blip r:embed="rId5">
            <a:alphaModFix/>
          </a:blip>
          <a:srcRect b="0" l="0" r="0" t="0"/>
          <a:stretch/>
        </p:blipFill>
        <p:spPr>
          <a:xfrm>
            <a:off x="5968761" y="1073140"/>
            <a:ext cx="1919287" cy="25966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2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E72D40"/>
                </a:solidFill>
              </a:rPr>
              <a:t>23-02-2020</a:t>
            </a:r>
            <a:endParaRPr/>
          </a:p>
        </p:txBody>
      </p:sp>
      <p:sp>
        <p:nvSpPr>
          <p:cNvPr id="475" name="Google Shape;475;p2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6" name="Google Shape;476;p29"/>
          <p:cNvSpPr txBox="1"/>
          <p:nvPr>
            <p:ph type="title"/>
          </p:nvPr>
        </p:nvSpPr>
        <p:spPr>
          <a:xfrm>
            <a:off x="316679" y="121966"/>
            <a:ext cx="3735903" cy="3825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Proxima Nova"/>
              <a:buNone/>
            </a:pPr>
            <a:r>
              <a:rPr lang="en-US"/>
              <a:t>Image Features</a:t>
            </a:r>
            <a:endParaRPr/>
          </a:p>
        </p:txBody>
      </p:sp>
      <p:pic>
        <p:nvPicPr>
          <p:cNvPr id="477" name="Google Shape;477;p29"/>
          <p:cNvPicPr preferRelativeResize="0"/>
          <p:nvPr/>
        </p:nvPicPr>
        <p:blipFill rotWithShape="1">
          <a:blip r:embed="rId3">
            <a:alphaModFix/>
          </a:blip>
          <a:srcRect b="0" l="0" r="0" t="0"/>
          <a:stretch/>
        </p:blipFill>
        <p:spPr>
          <a:xfrm>
            <a:off x="6281816" y="1333500"/>
            <a:ext cx="1962071" cy="2681287"/>
          </a:xfrm>
          <a:prstGeom prst="rect">
            <a:avLst/>
          </a:prstGeom>
          <a:noFill/>
          <a:ln>
            <a:noFill/>
          </a:ln>
        </p:spPr>
      </p:pic>
      <p:pic>
        <p:nvPicPr>
          <p:cNvPr id="478" name="Google Shape;478;p29"/>
          <p:cNvPicPr preferRelativeResize="0"/>
          <p:nvPr/>
        </p:nvPicPr>
        <p:blipFill rotWithShape="1">
          <a:blip r:embed="rId4">
            <a:alphaModFix/>
          </a:blip>
          <a:srcRect b="0" l="0" r="0" t="0"/>
          <a:stretch/>
        </p:blipFill>
        <p:spPr>
          <a:xfrm>
            <a:off x="3673331" y="1333500"/>
            <a:ext cx="1829584" cy="2681287"/>
          </a:xfrm>
          <a:prstGeom prst="rect">
            <a:avLst/>
          </a:prstGeom>
          <a:noFill/>
          <a:ln>
            <a:noFill/>
          </a:ln>
        </p:spPr>
      </p:pic>
      <p:pic>
        <p:nvPicPr>
          <p:cNvPr id="479" name="Google Shape;479;p29"/>
          <p:cNvPicPr preferRelativeResize="0"/>
          <p:nvPr/>
        </p:nvPicPr>
        <p:blipFill rotWithShape="1">
          <a:blip r:embed="rId5">
            <a:alphaModFix/>
          </a:blip>
          <a:srcRect b="0" l="0" r="0" t="0"/>
          <a:stretch/>
        </p:blipFill>
        <p:spPr>
          <a:xfrm>
            <a:off x="951287" y="1333500"/>
            <a:ext cx="1943144" cy="26812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grpSp>
        <p:nvGrpSpPr>
          <p:cNvPr id="484" name="Google Shape;484;p30"/>
          <p:cNvGrpSpPr/>
          <p:nvPr/>
        </p:nvGrpSpPr>
        <p:grpSpPr>
          <a:xfrm>
            <a:off x="5414075" y="3048740"/>
            <a:ext cx="2983188" cy="1287471"/>
            <a:chOff x="5921375" y="4448969"/>
            <a:chExt cx="4243388" cy="2076450"/>
          </a:xfrm>
        </p:grpSpPr>
        <p:pic>
          <p:nvPicPr>
            <p:cNvPr id="485" name="Google Shape;485;p30"/>
            <p:cNvPicPr preferRelativeResize="0"/>
            <p:nvPr/>
          </p:nvPicPr>
          <p:blipFill rotWithShape="1">
            <a:blip r:embed="rId3">
              <a:alphaModFix/>
            </a:blip>
            <a:srcRect b="0" l="0" r="0" t="0"/>
            <a:stretch/>
          </p:blipFill>
          <p:spPr>
            <a:xfrm>
              <a:off x="5921375" y="4448969"/>
              <a:ext cx="4243388" cy="2076450"/>
            </a:xfrm>
            <a:prstGeom prst="rect">
              <a:avLst/>
            </a:prstGeom>
            <a:noFill/>
            <a:ln>
              <a:noFill/>
            </a:ln>
          </p:spPr>
        </p:pic>
        <p:sp>
          <p:nvSpPr>
            <p:cNvPr id="486" name="Google Shape;486;p30"/>
            <p:cNvSpPr/>
            <p:nvPr/>
          </p:nvSpPr>
          <p:spPr>
            <a:xfrm>
              <a:off x="8296275" y="4568031"/>
              <a:ext cx="619125" cy="1838325"/>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487" name="Google Shape;487;p30"/>
            <p:cNvSpPr/>
            <p:nvPr/>
          </p:nvSpPr>
          <p:spPr>
            <a:xfrm>
              <a:off x="9261475" y="4598194"/>
              <a:ext cx="619125" cy="1838325"/>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grpSp>
      <p:sp>
        <p:nvSpPr>
          <p:cNvPr id="488" name="Google Shape;488;p30"/>
          <p:cNvSpPr txBox="1"/>
          <p:nvPr>
            <p:ph type="title"/>
          </p:nvPr>
        </p:nvSpPr>
        <p:spPr>
          <a:xfrm>
            <a:off x="316679" y="121966"/>
            <a:ext cx="7409487" cy="3825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Proxima Nova"/>
              <a:buNone/>
            </a:pPr>
            <a:r>
              <a:rPr lang="en-US"/>
              <a:t>But why DL ??</a:t>
            </a:r>
            <a:endParaRPr/>
          </a:p>
        </p:txBody>
      </p:sp>
      <p:sp>
        <p:nvSpPr>
          <p:cNvPr id="489" name="Google Shape;489;p3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solidFill>
                  <a:srgbClr val="E72D40"/>
                </a:solidFill>
              </a:rPr>
              <a:t>23-02-2020</a:t>
            </a:r>
            <a:endParaRPr/>
          </a:p>
        </p:txBody>
      </p:sp>
      <p:sp>
        <p:nvSpPr>
          <p:cNvPr id="490" name="Google Shape;490;p3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1" name="Google Shape;491;p30"/>
          <p:cNvSpPr/>
          <p:nvPr/>
        </p:nvSpPr>
        <p:spPr>
          <a:xfrm>
            <a:off x="628650" y="708721"/>
            <a:ext cx="727592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DL is providing breakthrough results in speech recognition and image classification …</a:t>
            </a:r>
            <a:endParaRPr/>
          </a:p>
        </p:txBody>
      </p:sp>
      <p:grpSp>
        <p:nvGrpSpPr>
          <p:cNvPr id="492" name="Google Shape;492;p30"/>
          <p:cNvGrpSpPr/>
          <p:nvPr/>
        </p:nvGrpSpPr>
        <p:grpSpPr>
          <a:xfrm>
            <a:off x="915728" y="1301654"/>
            <a:ext cx="2736666" cy="1518914"/>
            <a:chOff x="1727200" y="1894681"/>
            <a:chExt cx="4044950" cy="2089150"/>
          </a:xfrm>
        </p:grpSpPr>
        <p:pic>
          <p:nvPicPr>
            <p:cNvPr id="493" name="Google Shape;493;p30"/>
            <p:cNvPicPr preferRelativeResize="0"/>
            <p:nvPr/>
          </p:nvPicPr>
          <p:blipFill rotWithShape="1">
            <a:blip r:embed="rId4">
              <a:alphaModFix/>
            </a:blip>
            <a:srcRect b="0" l="0" r="0" t="0"/>
            <a:stretch/>
          </p:blipFill>
          <p:spPr>
            <a:xfrm>
              <a:off x="1727200" y="1894681"/>
              <a:ext cx="4044950" cy="2089150"/>
            </a:xfrm>
            <a:prstGeom prst="rect">
              <a:avLst/>
            </a:prstGeom>
            <a:noFill/>
            <a:ln>
              <a:noFill/>
            </a:ln>
          </p:spPr>
        </p:pic>
        <p:sp>
          <p:nvSpPr>
            <p:cNvPr id="494" name="Google Shape;494;p30"/>
            <p:cNvSpPr/>
            <p:nvPr/>
          </p:nvSpPr>
          <p:spPr>
            <a:xfrm>
              <a:off x="1727200" y="3020219"/>
              <a:ext cx="3971925" cy="598487"/>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grpSp>
      <p:grpSp>
        <p:nvGrpSpPr>
          <p:cNvPr id="495" name="Google Shape;495;p30"/>
          <p:cNvGrpSpPr/>
          <p:nvPr/>
        </p:nvGrpSpPr>
        <p:grpSpPr>
          <a:xfrm>
            <a:off x="4188498" y="1296262"/>
            <a:ext cx="3800759" cy="1524306"/>
            <a:chOff x="5699125" y="1894681"/>
            <a:chExt cx="4872038" cy="1838325"/>
          </a:xfrm>
        </p:grpSpPr>
        <p:pic>
          <p:nvPicPr>
            <p:cNvPr id="496" name="Google Shape;496;p30"/>
            <p:cNvPicPr preferRelativeResize="0"/>
            <p:nvPr/>
          </p:nvPicPr>
          <p:blipFill rotWithShape="1">
            <a:blip r:embed="rId5">
              <a:alphaModFix/>
            </a:blip>
            <a:srcRect b="0" l="0" r="0" t="0"/>
            <a:stretch/>
          </p:blipFill>
          <p:spPr>
            <a:xfrm>
              <a:off x="5699125" y="1894681"/>
              <a:ext cx="4872038" cy="1838325"/>
            </a:xfrm>
            <a:prstGeom prst="rect">
              <a:avLst/>
            </a:prstGeom>
            <a:noFill/>
            <a:ln>
              <a:noFill/>
            </a:ln>
          </p:spPr>
        </p:pic>
        <p:sp>
          <p:nvSpPr>
            <p:cNvPr id="497" name="Google Shape;497;p30"/>
            <p:cNvSpPr/>
            <p:nvPr/>
          </p:nvSpPr>
          <p:spPr>
            <a:xfrm>
              <a:off x="7832725" y="1894681"/>
              <a:ext cx="620713" cy="1838325"/>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grpSp>
      <p:sp>
        <p:nvSpPr>
          <p:cNvPr id="498" name="Google Shape;498;p30"/>
          <p:cNvSpPr/>
          <p:nvPr/>
        </p:nvSpPr>
        <p:spPr>
          <a:xfrm>
            <a:off x="628650" y="1102396"/>
            <a:ext cx="7672869" cy="1912037"/>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499" name="Google Shape;499;p30"/>
          <p:cNvSpPr/>
          <p:nvPr/>
        </p:nvSpPr>
        <p:spPr>
          <a:xfrm>
            <a:off x="5414075" y="4370519"/>
            <a:ext cx="320343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Times New Roman"/>
              <a:buNone/>
            </a:pPr>
            <a:r>
              <a:rPr lang="en-US" sz="1200" u="sng">
                <a:solidFill>
                  <a:schemeClr val="hlink"/>
                </a:solidFill>
                <a:latin typeface="Times New Roman"/>
                <a:ea typeface="Times New Roman"/>
                <a:cs typeface="Times New Roman"/>
                <a:sym typeface="Times New Roman"/>
                <a:hlinkClick r:id="rId6"/>
              </a:rPr>
              <a:t>http://yann.lecun.com/exdb/mnist/</a:t>
            </a:r>
            <a:endParaRPr sz="12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200" u="sng">
                <a:solidFill>
                  <a:schemeClr val="hlink"/>
                </a:solidFill>
                <a:latin typeface="Times New Roman"/>
                <a:ea typeface="Times New Roman"/>
                <a:cs typeface="Times New Roman"/>
                <a:sym typeface="Times New Roman"/>
                <a:hlinkClick r:id="rId7"/>
              </a:rPr>
              <a:t>http://people.idsia.ch/~juergen/cvpr2012.pdf</a:t>
            </a:r>
            <a:endParaRPr sz="1200">
              <a:solidFill>
                <a:schemeClr val="dk1"/>
              </a:solidFill>
              <a:latin typeface="Times New Roman"/>
              <a:ea typeface="Times New Roman"/>
              <a:cs typeface="Times New Roman"/>
              <a:sym typeface="Times New Roman"/>
            </a:endParaRPr>
          </a:p>
        </p:txBody>
      </p:sp>
      <p:sp>
        <p:nvSpPr>
          <p:cNvPr id="500" name="Google Shape;500;p30"/>
          <p:cNvSpPr/>
          <p:nvPr/>
        </p:nvSpPr>
        <p:spPr>
          <a:xfrm>
            <a:off x="628650" y="3312837"/>
            <a:ext cx="4464949" cy="11695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It’s better than us Humans if it’s trained well ☺ ,You can try beating it ;)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u="sng">
                <a:solidFill>
                  <a:schemeClr val="hlink"/>
                </a:solidFill>
                <a:latin typeface="Calibri"/>
                <a:ea typeface="Calibri"/>
                <a:cs typeface="Calibri"/>
                <a:sym typeface="Calibri"/>
                <a:hlinkClick r:id="rId8"/>
              </a:rPr>
              <a:t>https://cs.stanford.edu/people/karpathy/ilsvrc/</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MASTER_UPGRAD">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